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theme/theme6.xml" ContentType="application/vnd.openxmlformats-officedocument.theme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8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9.xml" ContentType="application/vnd.openxmlformats-officedocument.theme+xml"/>
  <Override PartName="/ppt/theme/themeOverride1.xml" ContentType="application/vnd.openxmlformats-officedocument.themeOverrid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4.xml" ContentType="application/vnd.openxmlformats-officedocument.presentationml.notesSlide+xml"/>
  <Override PartName="/ppt/charts/chart9.xml" ContentType="application/vnd.openxmlformats-officedocument.drawingml.chart+xml"/>
  <Override PartName="/ppt/notesSlides/notesSlide5.xml" ContentType="application/vnd.openxmlformats-officedocument.presentationml.notesSlide+xml"/>
  <Override PartName="/ppt/charts/chart10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74" r:id="rId3"/>
    <p:sldMasterId id="2147483686" r:id="rId4"/>
    <p:sldMasterId id="2147483698" r:id="rId5"/>
    <p:sldMasterId id="2147484366" r:id="rId6"/>
    <p:sldMasterId id="2147484368" r:id="rId7"/>
    <p:sldMasterId id="2147484370" r:id="rId8"/>
    <p:sldMasterId id="2147484374" r:id="rId9"/>
    <p:sldMasterId id="2147484386" r:id="rId10"/>
    <p:sldMasterId id="2147484398" r:id="rId11"/>
    <p:sldMasterId id="2147484410" r:id="rId12"/>
  </p:sldMasterIdLst>
  <p:notesMasterIdLst>
    <p:notesMasterId r:id="rId36"/>
  </p:notesMasterIdLst>
  <p:handoutMasterIdLst>
    <p:handoutMasterId r:id="rId37"/>
  </p:handoutMasterIdLst>
  <p:sldIdLst>
    <p:sldId id="256" r:id="rId13"/>
    <p:sldId id="284" r:id="rId14"/>
    <p:sldId id="264" r:id="rId15"/>
    <p:sldId id="265" r:id="rId16"/>
    <p:sldId id="268" r:id="rId17"/>
    <p:sldId id="313" r:id="rId18"/>
    <p:sldId id="270" r:id="rId19"/>
    <p:sldId id="274" r:id="rId20"/>
    <p:sldId id="273" r:id="rId21"/>
    <p:sldId id="285" r:id="rId22"/>
    <p:sldId id="275" r:id="rId23"/>
    <p:sldId id="316" r:id="rId24"/>
    <p:sldId id="318" r:id="rId25"/>
    <p:sldId id="314" r:id="rId26"/>
    <p:sldId id="319" r:id="rId27"/>
    <p:sldId id="315" r:id="rId28"/>
    <p:sldId id="283" r:id="rId29"/>
    <p:sldId id="287" r:id="rId30"/>
    <p:sldId id="322" r:id="rId31"/>
    <p:sldId id="317" r:id="rId32"/>
    <p:sldId id="320" r:id="rId33"/>
    <p:sldId id="321" r:id="rId34"/>
    <p:sldId id="310" r:id="rId35"/>
  </p:sldIdLst>
  <p:sldSz cx="12192000" cy="6858000"/>
  <p:notesSz cx="6797675" cy="9926638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189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377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566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754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5943" algn="l" defTabSz="914377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131" algn="l" defTabSz="914377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320" algn="l" defTabSz="914377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509" algn="l" defTabSz="914377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CC"/>
    <a:srgbClr val="0000CC"/>
    <a:srgbClr val="0066FF"/>
    <a:srgbClr val="990033"/>
    <a:srgbClr val="009900"/>
    <a:srgbClr val="FF0066"/>
    <a:srgbClr val="003399"/>
    <a:srgbClr val="17375E"/>
    <a:srgbClr val="D9D9D9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19" autoAdjust="0"/>
    <p:restoredTop sz="94652" autoAdjust="0"/>
  </p:normalViewPr>
  <p:slideViewPr>
    <p:cSldViewPr>
      <p:cViewPr>
        <p:scale>
          <a:sx n="115" d="100"/>
          <a:sy n="115" d="100"/>
        </p:scale>
        <p:origin x="-108" y="-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hareenee.CHE\Desktop\&#3619;&#3617;&#3605;%20&#3594;&#3656;&#3623;&#3618;\&#3609;&#3624;%20&#3651;&#3627;&#3617;&#3656;%20&#3607;&#3633;&#3657;&#3591;&#3627;&#3617;&#3604;%2056%20to%2060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D:\&#3626;&#3619;&#3640;&#3611;&#3607;&#3635;&#3623;&#3634;&#3619;&#3632;%20&#3586;&#3657;&#3629;&#3617;&#3641;&#3621;&#3610;&#3640;&#3588;&#3621;&#3634;&#3585;&#3619;%20&#3611;&#3637;%2058%20%20_13_03_58\57_10%20&#3650;&#3588;&#3619;&#3591;&#3585;&#3634;&#3619;_&#3586;&#3657;&#3629;&#3617;&#3641;&#3621;&#3610;&#3640;&#3588;&#3621;&#3634;&#3585;&#3619;\Information%20Picture_Form%20For%20Report\&#3605;&#3634;&#3619;&#3634;&#3591;&#3626;&#3619;&#3640;&#3611;&#3586;&#3657;&#3629;&#3617;&#3641;&#3621;&#3610;&#3640;&#3588;&#3621;&#3634;&#3585;&#3619;6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oleObject" Target="file:///C:\Users\inthivorn.bua\Desktop\data.xlsx" TargetMode="External"/><Relationship Id="rId1" Type="http://schemas.openxmlformats.org/officeDocument/2006/relationships/themeOverride" Target="../theme/themeOverride3.xml"/><Relationship Id="rId4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C:\Users\inthivorn.bua\Desktop\data.xlsx" TargetMode="External"/><Relationship Id="rId1" Type="http://schemas.openxmlformats.org/officeDocument/2006/relationships/themeOverride" Target="../theme/themeOverride4.xml"/><Relationship Id="rId5" Type="http://schemas.microsoft.com/office/2011/relationships/chartStyle" Target="style2.xml"/><Relationship Id="rId4" Type="http://schemas.microsoft.com/office/2011/relationships/chartColorStyle" Target="colors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yutthanavee.kho\Desktop\&#3650;&#3588;&#3619;&#3591;&#3626;&#3619;&#3657;&#3634;&#3591;&#3629;&#3634;&#3618;&#3640;%202000-2030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yutthanavee.kho\Desktop\&#3650;&#3588;&#3619;&#3591;&#3626;&#3619;&#3657;&#3634;&#3591;&#3629;&#3634;&#3618;&#3640;%202000-2030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yutthanavee.kho\Desktop\&#3650;&#3588;&#3619;&#3591;&#3626;&#3619;&#3657;&#3634;&#3591;&#3629;&#3634;&#3618;&#3640;%202000-2030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pPr>
            <a:r>
              <a:rPr lang="en-US" sz="2800" b="1" dirty="0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Total Number of</a:t>
            </a:r>
            <a:r>
              <a:rPr lang="en-US" sz="2800" b="1" baseline="0" dirty="0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Students in Academic Year 2017</a:t>
            </a:r>
            <a:endParaRPr lang="th-TH" sz="2800" b="1" dirty="0">
              <a:solidFill>
                <a:srgbClr val="0000CC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448,440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245,320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20,883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rgbClr val="FF0000"/>
                    </a:solidFill>
                    <a:latin typeface="DilleniaUPC" panose="02020603050405020304" pitchFamily="18" charset="-34"/>
                    <a:ea typeface="+mn-ea"/>
                    <a:cs typeface="DilleniaUPC" panose="02020603050405020304" pitchFamily="18" charset="-34"/>
                  </a:defRPr>
                </a:pPr>
                <a:endParaRPr lang="th-TH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'Std All 60 typeU'!$A$3:$A$11</c:f>
              <c:strCache>
                <c:ptCount val="9"/>
                <c:pt idx="0">
                  <c:v>มหาวิทยาลัยของรัฐ</c:v>
                </c:pt>
                <c:pt idx="1">
                  <c:v>มหาวิทยาลัยเทคโนโลยีราชมงคล</c:v>
                </c:pt>
                <c:pt idx="2">
                  <c:v>มหาวิทยาลัยในกำกับรัฐ</c:v>
                </c:pt>
                <c:pt idx="3">
                  <c:v>มหาวิทยาลัยรัฐไม่จำกัดรับ</c:v>
                </c:pt>
                <c:pt idx="4">
                  <c:v>มหาวิทยาลัยราชภัฎ</c:v>
                </c:pt>
                <c:pt idx="5">
                  <c:v>วิทยาลัยชุมชน</c:v>
                </c:pt>
                <c:pt idx="6">
                  <c:v>มหาวิทยาลัยเอกชน</c:v>
                </c:pt>
                <c:pt idx="7">
                  <c:v>วิทยาลัยเอกชน</c:v>
                </c:pt>
                <c:pt idx="8">
                  <c:v>สถาบันเอกชน</c:v>
                </c:pt>
              </c:strCache>
            </c:strRef>
          </c:cat>
          <c:val>
            <c:numRef>
              <c:f>'Std All 60 typeU'!$B$3:$B$11</c:f>
              <c:numCache>
                <c:formatCode>#,##0</c:formatCode>
                <c:ptCount val="9"/>
                <c:pt idx="0">
                  <c:v>203958</c:v>
                </c:pt>
                <c:pt idx="1">
                  <c:v>138628</c:v>
                </c:pt>
                <c:pt idx="2">
                  <c:v>448441</c:v>
                </c:pt>
                <c:pt idx="3">
                  <c:v>283030</c:v>
                </c:pt>
                <c:pt idx="4">
                  <c:v>489592</c:v>
                </c:pt>
                <c:pt idx="5">
                  <c:v>12309</c:v>
                </c:pt>
                <c:pt idx="6">
                  <c:v>244969</c:v>
                </c:pt>
                <c:pt idx="7">
                  <c:v>20819</c:v>
                </c:pt>
                <c:pt idx="8">
                  <c:v>18921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1B4-46BC-885B-7B66EB9D67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8292480"/>
        <c:axId val="98294016"/>
      </c:barChart>
      <c:catAx>
        <c:axId val="982924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pPr>
            <a:endParaRPr lang="th-TH"/>
          </a:p>
        </c:txPr>
        <c:crossAx val="98294016"/>
        <c:crosses val="autoZero"/>
        <c:auto val="1"/>
        <c:lblAlgn val="ctr"/>
        <c:lblOffset val="100"/>
        <c:noMultiLvlLbl val="0"/>
      </c:catAx>
      <c:valAx>
        <c:axId val="98294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DilleniaUPC" panose="02020603050405020304" pitchFamily="18" charset="-34"/>
                <a:ea typeface="+mn-ea"/>
                <a:cs typeface="DilleniaUPC" panose="02020603050405020304" pitchFamily="18" charset="-34"/>
              </a:defRPr>
            </a:pPr>
            <a:endParaRPr lang="th-TH"/>
          </a:p>
        </c:txPr>
        <c:crossAx val="98292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h-TH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sz="3600">
                <a:solidFill>
                  <a:srgbClr val="003399"/>
                </a:solidFill>
                <a:latin typeface="DilleniaUPC" panose="02020603050405020304" pitchFamily="18" charset="-34"/>
                <a:cs typeface="DilleniaUPC" panose="02020603050405020304" pitchFamily="18" charset="-34"/>
              </a:defRPr>
            </a:pPr>
            <a:r>
              <a:rPr lang="en-US" sz="3600" dirty="0" smtClean="0">
                <a:solidFill>
                  <a:srgbClr val="003399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Number of Academic and Supporting Staff in HEIs</a:t>
            </a:r>
            <a:endParaRPr lang="en-US" sz="3600" dirty="0">
              <a:solidFill>
                <a:srgbClr val="003399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c:rich>
      </c:tx>
      <c:layout>
        <c:manualLayout>
          <c:xMode val="edge"/>
          <c:yMode val="edge"/>
          <c:x val="0.16364571003283787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7712415338174359"/>
          <c:y val="0.10744308247039742"/>
          <c:w val="0.4537791076525215"/>
          <c:h val="0.81449351778870982"/>
        </c:manualLayout>
      </c:layout>
      <c:doughnutChart>
        <c:varyColors val="1"/>
        <c:ser>
          <c:idx val="0"/>
          <c:order val="0"/>
          <c:spPr>
            <a:ln>
              <a:solidFill>
                <a:srgbClr val="4F81BD"/>
              </a:solidFill>
            </a:ln>
          </c:spPr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rgbClr val="4F81BD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F20-48A1-92CC-262B0AA4D343}"/>
              </c:ext>
            </c:extLst>
          </c:dPt>
          <c:dPt>
            <c:idx val="1"/>
            <c:bubble3D val="0"/>
            <c:spPr>
              <a:solidFill>
                <a:srgbClr val="CC3399"/>
              </a:solidFill>
              <a:ln>
                <a:solidFill>
                  <a:srgbClr val="4F81BD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F20-48A1-92CC-262B0AA4D343}"/>
              </c:ext>
            </c:extLst>
          </c:dPt>
          <c:dLbls>
            <c:dLbl>
              <c:idx val="0"/>
              <c:layout>
                <c:manualLayout>
                  <c:x val="0"/>
                  <c:y val="3.9050181646871233E-2"/>
                </c:manualLayout>
              </c:layout>
              <c:spPr>
                <a:noFill/>
              </c:spPr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  <a:latin typeface="+mn-lt"/>
                      <a:cs typeface="Times New Roman" panose="02020603050405020304" pitchFamily="18" charset="0"/>
                    </a:defRPr>
                  </a:pPr>
                  <a:endParaRPr lang="th-TH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F20-48A1-92CC-262B0AA4D34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8461425864995953E-3"/>
                  <c:y val="-0.25933936708975436"/>
                </c:manualLayout>
              </c:layout>
              <c:spPr>
                <a:noFill/>
              </c:spPr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  <a:latin typeface="+mn-lt"/>
                      <a:cs typeface="Times New Roman" panose="02020603050405020304" pitchFamily="18" charset="0"/>
                    </a:defRPr>
                  </a:pPr>
                  <a:endParaRPr lang="th-TH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F20-48A1-92CC-262B0AA4D34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th-TH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บทที่1_2!$A$4:$A$5</c:f>
              <c:strCache>
                <c:ptCount val="2"/>
                <c:pt idx="0">
                  <c:v>สายงานวิชาการ</c:v>
                </c:pt>
                <c:pt idx="1">
                  <c:v>สายงานสนับสนุน</c:v>
                </c:pt>
              </c:strCache>
            </c:strRef>
          </c:cat>
          <c:val>
            <c:numRef>
              <c:f>บทที่1_2!$H$4:$H$5</c:f>
              <c:numCache>
                <c:formatCode>General</c:formatCode>
                <c:ptCount val="2"/>
                <c:pt idx="0">
                  <c:v>60060</c:v>
                </c:pt>
                <c:pt idx="1">
                  <c:v>123275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F20-48A1-92CC-262B0AA4D34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r"/>
      <c:legendEntry>
        <c:idx val="0"/>
        <c:txPr>
          <a:bodyPr/>
          <a:lstStyle/>
          <a:p>
            <a:pPr>
              <a:defRPr sz="2800" b="1">
                <a:solidFill>
                  <a:schemeClr val="accent6">
                    <a:lumMod val="75000"/>
                  </a:schemeClr>
                </a:solidFill>
                <a:latin typeface="DilleniaUPC" panose="02020603050405020304" pitchFamily="18" charset="-34"/>
                <a:cs typeface="DilleniaUPC" panose="02020603050405020304" pitchFamily="18" charset="-34"/>
              </a:defRPr>
            </a:pPr>
            <a:endParaRPr lang="th-TH"/>
          </a:p>
        </c:txPr>
      </c:legendEntry>
      <c:legendEntry>
        <c:idx val="1"/>
        <c:txPr>
          <a:bodyPr/>
          <a:lstStyle/>
          <a:p>
            <a:pPr>
              <a:defRPr sz="2800" b="1">
                <a:solidFill>
                  <a:srgbClr val="CC3399"/>
                </a:solidFill>
                <a:latin typeface="DilleniaUPC" panose="02020603050405020304" pitchFamily="18" charset="-34"/>
                <a:cs typeface="DilleniaUPC" panose="02020603050405020304" pitchFamily="18" charset="-34"/>
              </a:defRPr>
            </a:pPr>
            <a:endParaRPr lang="th-TH"/>
          </a:p>
        </c:txPr>
      </c:legendEntry>
      <c:layout>
        <c:manualLayout>
          <c:xMode val="edge"/>
          <c:yMode val="edge"/>
          <c:x val="0.64629570537296022"/>
          <c:y val="0.41510722148234724"/>
          <c:w val="0.20429881640766445"/>
          <c:h val="0.19512624684043162"/>
        </c:manualLayout>
      </c:layout>
      <c:overlay val="0"/>
      <c:txPr>
        <a:bodyPr/>
        <a:lstStyle/>
        <a:p>
          <a:pPr>
            <a:defRPr sz="2800">
              <a:latin typeface="DilleniaUPC" panose="02020603050405020304" pitchFamily="18" charset="-34"/>
              <a:cs typeface="DilleniaUPC" panose="02020603050405020304" pitchFamily="18" charset="-34"/>
            </a:defRPr>
          </a:pPr>
          <a:endParaRPr lang="th-TH"/>
        </a:p>
      </c:txPr>
    </c:legend>
    <c:plotVisOnly val="1"/>
    <c:dispBlanksAs val="zero"/>
    <c:showDLblsOverMax val="0"/>
  </c:chart>
  <c:txPr>
    <a:bodyPr/>
    <a:lstStyle/>
    <a:p>
      <a:pPr>
        <a:defRPr sz="2400">
          <a:latin typeface="Browallia New" pitchFamily="34" charset="-34"/>
          <a:cs typeface="Browallia New" pitchFamily="34" charset="-34"/>
        </a:defRPr>
      </a:pPr>
      <a:endParaRPr lang="th-TH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4000" b="1" i="0" u="none" strike="noStrike" kern="1200" cap="none" baseline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Times New Roman" panose="02020603050405020304" pitchFamily="18" charset="0"/>
              </a:defRPr>
            </a:pPr>
            <a:r>
              <a:rPr lang="en-US" sz="3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Budget</a:t>
            </a:r>
            <a:r>
              <a:rPr lang="en-US" sz="3000" baseline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 for Higher Education</a:t>
            </a:r>
            <a:endParaRPr lang="en-US" sz="3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6643925018550313"/>
          <c:y val="2.7193975699292015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7406083692172697"/>
          <c:y val="0.14858462389142837"/>
          <c:w val="0.77374208044045911"/>
          <c:h val="0.51878944306128416"/>
        </c:manualLayout>
      </c:layout>
      <c:lineChart>
        <c:grouping val="standard"/>
        <c:varyColors val="0"/>
        <c:ser>
          <c:idx val="1"/>
          <c:order val="0"/>
          <c:tx>
            <c:strRef>
              <c:f>งบประมาณ!$C$2</c:f>
              <c:strCache>
                <c:ptCount val="1"/>
                <c:pt idx="0">
                  <c:v>สถาบันอุดมศึกษา</c:v>
                </c:pt>
              </c:strCache>
            </c:strRef>
          </c:tx>
          <c:spPr>
            <a:ln w="76200" cap="rnd">
              <a:solidFill>
                <a:srgbClr val="00B0F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4.6598519658050452E-2"/>
                  <c:y val="-4.94365628605703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BB1-41D2-A2EF-2ED2FAE02D0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1238858638814104E-2"/>
                  <c:y val="-5.44692919717907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BB1-41D2-A2EF-2ED2FAE02D0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3179631466375249E-2"/>
                  <c:y val="-5.4897024715762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BB1-41D2-A2EF-2ED2FAE02D0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9752039349836991E-2"/>
                  <c:y val="-7.09182263379413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BB1-41D2-A2EF-2ED2FAE02D0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5.9491663799094645E-2"/>
                  <c:y val="-6.98390483816566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9BB1-41D2-A2EF-2ED2FAE02D0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5.6291048451848402E-2"/>
                  <c:y val="-5.93582222804338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BB1-41D2-A2EF-2ED2FAE02D0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5.1977950057014083E-2"/>
                  <c:y val="-5.42423737976600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9BB1-41D2-A2EF-2ED2FAE02D0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lt1"/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dk1"/>
                    </a:solidFill>
                    <a:latin typeface="TH SarabunPSK" panose="020B0500040200020003" pitchFamily="34" charset="-34"/>
                    <a:ea typeface="+mn-ea"/>
                    <a:cs typeface="TH SarabunPSK" panose="020B0500040200020003" pitchFamily="34" charset="-34"/>
                  </a:defRPr>
                </a:pPr>
                <a:endParaRPr lang="th-TH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rgbClr val="FFC000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งบประมาณ!$A$3:$A$9</c:f>
              <c:numCache>
                <c:formatCode>General</c:formatCode>
                <c:ptCount val="7"/>
                <c:pt idx="0">
                  <c:v>2554</c:v>
                </c:pt>
                <c:pt idx="1">
                  <c:v>2555</c:v>
                </c:pt>
                <c:pt idx="2">
                  <c:v>2556</c:v>
                </c:pt>
                <c:pt idx="3">
                  <c:v>2557</c:v>
                </c:pt>
                <c:pt idx="4">
                  <c:v>2558</c:v>
                </c:pt>
                <c:pt idx="5">
                  <c:v>2559</c:v>
                </c:pt>
                <c:pt idx="6">
                  <c:v>2560</c:v>
                </c:pt>
              </c:numCache>
            </c:numRef>
          </c:cat>
          <c:val>
            <c:numRef>
              <c:f>งบประมาณ!$C$3:$C$9</c:f>
              <c:numCache>
                <c:formatCode>#,##0.00</c:formatCode>
                <c:ptCount val="7"/>
                <c:pt idx="0">
                  <c:v>71053.539999999994</c:v>
                </c:pt>
                <c:pt idx="1">
                  <c:v>72809.98</c:v>
                </c:pt>
                <c:pt idx="2">
                  <c:v>81912.06</c:v>
                </c:pt>
                <c:pt idx="3">
                  <c:v>88253.34</c:v>
                </c:pt>
                <c:pt idx="4">
                  <c:v>100993.58</c:v>
                </c:pt>
                <c:pt idx="5">
                  <c:v>111755.68</c:v>
                </c:pt>
                <c:pt idx="6">
                  <c:v>115292.92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9BB1-41D2-A2EF-2ED2FAE02D0A}"/>
            </c:ext>
          </c:extLst>
        </c:ser>
        <c:ser>
          <c:idx val="0"/>
          <c:order val="1"/>
          <c:tx>
            <c:strRef>
              <c:f>งบประมาณ!$B$2</c:f>
              <c:strCache>
                <c:ptCount val="1"/>
                <c:pt idx="0">
                  <c:v>สกอ.</c:v>
                </c:pt>
              </c:strCache>
            </c:strRef>
          </c:tx>
          <c:spPr>
            <a:ln w="76200" cap="rnd">
              <a:solidFill>
                <a:srgbClr val="FF00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4.6606346443198457E-2"/>
                  <c:y val="-6.8187422962882729E-2"/>
                </c:manualLayout>
              </c:layout>
              <c:spPr>
                <a:solidFill>
                  <a:schemeClr val="lt1"/>
                </a:solidFill>
                <a:ln w="12700" cap="flat" cmpd="sng" algn="ctr">
                  <a:solidFill>
                    <a:schemeClr val="accent4"/>
                  </a:solidFill>
                  <a:prstDash val="solid"/>
                  <a:miter lim="800000"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baseline="0">
                      <a:solidFill>
                        <a:schemeClr val="dk1"/>
                      </a:solidFill>
                      <a:latin typeface="+mn-lt"/>
                      <a:ea typeface="+mn-ea"/>
                      <a:cs typeface="TH SarabunPSK" panose="020B0500040200020003" pitchFamily="34" charset="-34"/>
                    </a:defRPr>
                  </a:pPr>
                  <a:endParaRPr lang="th-TH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9BB1-41D2-A2EF-2ED2FAE02D0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8808371961216929E-2"/>
                  <c:y val="-6.31695774856872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9BB1-41D2-A2EF-2ED2FAE02D0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2434197653313898E-2"/>
                  <c:y val="-6.35139618791207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9BB1-41D2-A2EF-2ED2FAE02D0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8808371961216991E-2"/>
                  <c:y val="-6.1757464085218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9BB1-41D2-A2EF-2ED2FAE02D0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5115343872504494E-2"/>
                  <c:y val="-6.35027419088558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9BB1-41D2-A2EF-2ED2FAE02D0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5.1004999696374717E-2"/>
                  <c:y val="-5.92052643184567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9BB1-41D2-A2EF-2ED2FAE02D0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5.4733011273029555E-2"/>
                  <c:y val="-8.89170771956916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9BB1-41D2-A2EF-2ED2FAE02D0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lt1"/>
              </a:solidFill>
              <a:ln w="12700" cap="flat" cmpd="sng" algn="ctr">
                <a:solidFill>
                  <a:schemeClr val="accent4"/>
                </a:solidFill>
                <a:prstDash val="solid"/>
                <a:miter lim="800000"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TH SarabunPSK" panose="020B0500040200020003" pitchFamily="34" charset="-34"/>
                  </a:defRPr>
                </a:pPr>
                <a:endParaRPr lang="th-TH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rgbClr val="FFC000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งบประมาณ!$A$3:$A$9</c:f>
              <c:numCache>
                <c:formatCode>General</c:formatCode>
                <c:ptCount val="7"/>
                <c:pt idx="0">
                  <c:v>2554</c:v>
                </c:pt>
                <c:pt idx="1">
                  <c:v>2555</c:v>
                </c:pt>
                <c:pt idx="2">
                  <c:v>2556</c:v>
                </c:pt>
                <c:pt idx="3">
                  <c:v>2557</c:v>
                </c:pt>
                <c:pt idx="4">
                  <c:v>2558</c:v>
                </c:pt>
                <c:pt idx="5">
                  <c:v>2559</c:v>
                </c:pt>
                <c:pt idx="6">
                  <c:v>2560</c:v>
                </c:pt>
              </c:numCache>
            </c:numRef>
          </c:cat>
          <c:val>
            <c:numRef>
              <c:f>งบประมาณ!$B$3:$B$9</c:f>
              <c:numCache>
                <c:formatCode>#,##0.00</c:formatCode>
                <c:ptCount val="7"/>
                <c:pt idx="0">
                  <c:v>7682.18</c:v>
                </c:pt>
                <c:pt idx="1">
                  <c:v>6191.95</c:v>
                </c:pt>
                <c:pt idx="2">
                  <c:v>6804.93</c:v>
                </c:pt>
                <c:pt idx="3">
                  <c:v>7200.15</c:v>
                </c:pt>
                <c:pt idx="4">
                  <c:v>6483.53</c:v>
                </c:pt>
                <c:pt idx="5">
                  <c:v>6915.38</c:v>
                </c:pt>
                <c:pt idx="6">
                  <c:v>4672.74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F-9BB1-41D2-A2EF-2ED2FAE02D0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4807808"/>
        <c:axId val="34809344"/>
      </c:lineChart>
      <c:catAx>
        <c:axId val="3480780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4809344"/>
        <c:crosses val="autoZero"/>
        <c:auto val="1"/>
        <c:lblAlgn val="ctr"/>
        <c:lblOffset val="100"/>
        <c:noMultiLvlLbl val="0"/>
      </c:catAx>
      <c:valAx>
        <c:axId val="34809344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min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  <a:alpha val="25000"/>
                    </a:schemeClr>
                  </a:gs>
                  <a:gs pos="0">
                    <a:schemeClr val="dk1">
                      <a:lumMod val="65000"/>
                      <a:lumOff val="35000"/>
                      <a:alpha val="25000"/>
                    </a:schemeClr>
                  </a:gs>
                </a:gsLst>
                <a:lin ang="5400000" scaled="0"/>
              </a:gradFill>
              <a:round/>
            </a:ln>
            <a:effectLst/>
          </c:spPr>
        </c:min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FreesiaUPC" panose="020B0604020202020204" pitchFamily="34" charset="-34"/>
              </a:defRPr>
            </a:pPr>
            <a:endParaRPr lang="th-TH"/>
          </a:p>
        </c:txPr>
        <c:crossAx val="34807808"/>
        <c:crosses val="autoZero"/>
        <c:crossBetween val="between"/>
      </c:valAx>
      <c:spPr>
        <a:noFill/>
        <a:ln>
          <a:solidFill>
            <a:schemeClr val="bg2">
              <a:lumMod val="50000"/>
            </a:schemeClr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400" b="1">
          <a:latin typeface="TH SarabunPSK" panose="020B0500040200020003" pitchFamily="34" charset="-34"/>
          <a:cs typeface="TH SarabunPSK" panose="020B0500040200020003" pitchFamily="34" charset="-34"/>
        </a:defRPr>
      </a:pPr>
      <a:endParaRPr lang="th-TH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157529860876175"/>
          <c:y val="0.12589430465700785"/>
          <c:w val="0.77529701641560456"/>
          <c:h val="0.7482113906859843"/>
        </c:manualLayout>
      </c:layout>
      <c:lineChart>
        <c:grouping val="standard"/>
        <c:varyColors val="0"/>
        <c:ser>
          <c:idx val="0"/>
          <c:order val="0"/>
          <c:tx>
            <c:strRef>
              <c:f>งบประมาณ!$E$3</c:f>
              <c:strCache>
                <c:ptCount val="1"/>
                <c:pt idx="0">
                  <c:v>28.66</c:v>
                </c:pt>
              </c:strCache>
            </c:strRef>
          </c:tx>
          <c:spPr>
            <a:ln w="34925" cap="rnd">
              <a:solidFill>
                <a:srgbClr val="FF00FF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งบประมาณ!$E$3:$E$9</c:f>
              <c:numCache>
                <c:formatCode>#,##0.00</c:formatCode>
                <c:ptCount val="7"/>
                <c:pt idx="0">
                  <c:v>28.660335962752697</c:v>
                </c:pt>
                <c:pt idx="1">
                  <c:v>-19.398530104735901</c:v>
                </c:pt>
                <c:pt idx="2">
                  <c:v>9.899627742472088</c:v>
                </c:pt>
                <c:pt idx="3">
                  <c:v>5.8078481336325183</c:v>
                </c:pt>
                <c:pt idx="4">
                  <c:v>-9.9528482045512927</c:v>
                </c:pt>
                <c:pt idx="5">
                  <c:v>6.66072340222071</c:v>
                </c:pt>
                <c:pt idx="6">
                  <c:v>-32.429743557114726</c:v>
                </c:pt>
              </c:numCache>
            </c:numRef>
          </c:cat>
          <c:val>
            <c:numRef>
              <c:f>งบประมาณ!$E$3:$E$9</c:f>
              <c:numCache>
                <c:formatCode>#,##0.00</c:formatCode>
                <c:ptCount val="7"/>
                <c:pt idx="0">
                  <c:v>28.660335962752697</c:v>
                </c:pt>
                <c:pt idx="1">
                  <c:v>-19.398530104735901</c:v>
                </c:pt>
                <c:pt idx="2">
                  <c:v>9.899627742472088</c:v>
                </c:pt>
                <c:pt idx="3">
                  <c:v>5.8078481336325183</c:v>
                </c:pt>
                <c:pt idx="4">
                  <c:v>-9.9528482045512927</c:v>
                </c:pt>
                <c:pt idx="5">
                  <c:v>6.66072340222071</c:v>
                </c:pt>
                <c:pt idx="6">
                  <c:v>-32.429743557114726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069-4E5D-A9B8-6F415AEF6C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842112"/>
        <c:axId val="34843648"/>
      </c:lineChart>
      <c:catAx>
        <c:axId val="3484211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bg2">
                  <a:lumMod val="2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34843648"/>
        <c:crosses val="autoZero"/>
        <c:auto val="1"/>
        <c:lblAlgn val="ctr"/>
        <c:lblOffset val="100"/>
        <c:noMultiLvlLbl val="0"/>
      </c:catAx>
      <c:valAx>
        <c:axId val="34843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minorGridlines>
          <c:spPr>
            <a:ln>
              <a:solidFill>
                <a:schemeClr val="lt1">
                  <a:lumMod val="95000"/>
                  <a:alpha val="5000"/>
                </a:schemeClr>
              </a:solidFill>
            </a:ln>
            <a:effectLst/>
          </c:spPr>
        </c:minorGridlines>
        <c:numFmt formatCode="#,##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FF00FF"/>
                </a:solidFill>
                <a:latin typeface="+mn-lt"/>
                <a:ea typeface="+mn-ea"/>
                <a:cs typeface="FreesiaUPC" panose="020B0604020202020204" pitchFamily="34" charset="-34"/>
              </a:defRPr>
            </a:pPr>
            <a:endParaRPr lang="th-TH"/>
          </a:p>
        </c:txPr>
        <c:crossAx val="34842112"/>
        <c:crosses val="autoZero"/>
        <c:crossBetween val="between"/>
      </c:valAx>
      <c:spPr>
        <a:solidFill>
          <a:schemeClr val="tx2">
            <a:lumMod val="50000"/>
          </a:schemeClr>
        </a:solidFill>
        <a:ln>
          <a:solidFill>
            <a:schemeClr val="bg2">
              <a:lumMod val="25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latin typeface="TH SarabunPSK" panose="020B0500040200020003" pitchFamily="34" charset="-34"/>
          <a:cs typeface="TH SarabunPSK" panose="020B0500040200020003" pitchFamily="34" charset="-34"/>
        </a:defRPr>
      </a:pPr>
      <a:endParaRPr lang="th-TH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rgbClr val="17375E"/>
                </a:solidFill>
                <a:latin typeface="DilleniaUPC" panose="02020603050405020304" pitchFamily="18" charset="-34"/>
                <a:ea typeface="+mn-ea"/>
                <a:cs typeface="DilleniaUPC" panose="02020603050405020304" pitchFamily="18" charset="-34"/>
              </a:defRPr>
            </a:pPr>
            <a:r>
              <a:rPr lang="en-US" sz="3200" b="1">
                <a:solidFill>
                  <a:srgbClr val="17375E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2000</a:t>
            </a:r>
          </a:p>
        </c:rich>
      </c:tx>
      <c:layout>
        <c:manualLayout>
          <c:xMode val="edge"/>
          <c:yMode val="edge"/>
          <c:x val="0.38324214692787506"/>
          <c:y val="1.562257157203991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7065685559343802"/>
          <c:y val="8.4951109894666615E-2"/>
          <c:w val="0.75778038650032897"/>
          <c:h val="0.7300229825783480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'2000'!$B$2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cat>
            <c:strRef>
              <c:f>'2000'!$A$3:$A$19</c:f>
              <c:strCache>
                <c:ptCount val="17"/>
                <c:pt idx="0">
                  <c:v>0-4       </c:v>
                </c:pt>
                <c:pt idx="1">
                  <c:v>5-9</c:v>
                </c:pt>
                <c:pt idx="2">
                  <c:v>10-14</c:v>
                </c:pt>
                <c:pt idx="3">
                  <c:v>15-19     </c:v>
                </c:pt>
                <c:pt idx="4">
                  <c:v>20-24     </c:v>
                </c:pt>
                <c:pt idx="5">
                  <c:v>25-29     </c:v>
                </c:pt>
                <c:pt idx="6">
                  <c:v>30-34     </c:v>
                </c:pt>
                <c:pt idx="7">
                  <c:v>35-39     </c:v>
                </c:pt>
                <c:pt idx="8">
                  <c:v>40-44     </c:v>
                </c:pt>
                <c:pt idx="9">
                  <c:v>45-49     </c:v>
                </c:pt>
                <c:pt idx="10">
                  <c:v>50-54     </c:v>
                </c:pt>
                <c:pt idx="11">
                  <c:v>55-59     </c:v>
                </c:pt>
                <c:pt idx="12">
                  <c:v>60-64     </c:v>
                </c:pt>
                <c:pt idx="13">
                  <c:v>65-69     </c:v>
                </c:pt>
                <c:pt idx="14">
                  <c:v>70-74     </c:v>
                </c:pt>
                <c:pt idx="15">
                  <c:v>75-79     </c:v>
                </c:pt>
                <c:pt idx="16">
                  <c:v>80+       </c:v>
                </c:pt>
              </c:strCache>
            </c:strRef>
          </c:cat>
          <c:val>
            <c:numRef>
              <c:f>'2000'!$B$3:$B$19</c:f>
              <c:numCache>
                <c:formatCode>#,##0</c:formatCode>
                <c:ptCount val="17"/>
                <c:pt idx="0">
                  <c:v>2484000</c:v>
                </c:pt>
                <c:pt idx="1">
                  <c:v>2690000</c:v>
                </c:pt>
                <c:pt idx="2">
                  <c:v>2692000</c:v>
                </c:pt>
                <c:pt idx="3">
                  <c:v>2724000</c:v>
                </c:pt>
                <c:pt idx="4">
                  <c:v>2725000</c:v>
                </c:pt>
                <c:pt idx="5">
                  <c:v>2725000</c:v>
                </c:pt>
                <c:pt idx="6">
                  <c:v>2727000</c:v>
                </c:pt>
                <c:pt idx="7">
                  <c:v>2592000</c:v>
                </c:pt>
                <c:pt idx="8">
                  <c:v>2307000</c:v>
                </c:pt>
                <c:pt idx="9">
                  <c:v>1827000</c:v>
                </c:pt>
                <c:pt idx="10">
                  <c:v>1400000</c:v>
                </c:pt>
                <c:pt idx="11">
                  <c:v>1116000</c:v>
                </c:pt>
                <c:pt idx="12" formatCode="General">
                  <c:v>942000</c:v>
                </c:pt>
                <c:pt idx="13" formatCode="General">
                  <c:v>713000</c:v>
                </c:pt>
                <c:pt idx="14" formatCode="General">
                  <c:v>494000</c:v>
                </c:pt>
                <c:pt idx="15" formatCode="General">
                  <c:v>277000</c:v>
                </c:pt>
                <c:pt idx="16" formatCode="General">
                  <c:v>231000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513-4ADF-9226-F10F5D56DFB1}"/>
            </c:ext>
          </c:extLst>
        </c:ser>
        <c:ser>
          <c:idx val="2"/>
          <c:order val="1"/>
          <c:tx>
            <c:strRef>
              <c:f>'2000'!$D$2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rgbClr val="FF0066"/>
            </a:solidFill>
            <a:ln>
              <a:noFill/>
            </a:ln>
            <a:effectLst/>
          </c:spPr>
          <c:invertIfNegative val="0"/>
          <c:cat>
            <c:strRef>
              <c:f>'2000'!$A$3:$A$19</c:f>
              <c:strCache>
                <c:ptCount val="17"/>
                <c:pt idx="0">
                  <c:v>0-4       </c:v>
                </c:pt>
                <c:pt idx="1">
                  <c:v>5-9</c:v>
                </c:pt>
                <c:pt idx="2">
                  <c:v>10-14</c:v>
                </c:pt>
                <c:pt idx="3">
                  <c:v>15-19     </c:v>
                </c:pt>
                <c:pt idx="4">
                  <c:v>20-24     </c:v>
                </c:pt>
                <c:pt idx="5">
                  <c:v>25-29     </c:v>
                </c:pt>
                <c:pt idx="6">
                  <c:v>30-34     </c:v>
                </c:pt>
                <c:pt idx="7">
                  <c:v>35-39     </c:v>
                </c:pt>
                <c:pt idx="8">
                  <c:v>40-44     </c:v>
                </c:pt>
                <c:pt idx="9">
                  <c:v>45-49     </c:v>
                </c:pt>
                <c:pt idx="10">
                  <c:v>50-54     </c:v>
                </c:pt>
                <c:pt idx="11">
                  <c:v>55-59     </c:v>
                </c:pt>
                <c:pt idx="12">
                  <c:v>60-64     </c:v>
                </c:pt>
                <c:pt idx="13">
                  <c:v>65-69     </c:v>
                </c:pt>
                <c:pt idx="14">
                  <c:v>70-74     </c:v>
                </c:pt>
                <c:pt idx="15">
                  <c:v>75-79     </c:v>
                </c:pt>
                <c:pt idx="16">
                  <c:v>80+       </c:v>
                </c:pt>
              </c:strCache>
            </c:strRef>
          </c:cat>
          <c:val>
            <c:numRef>
              <c:f>'2000'!$D$3:$D$19</c:f>
              <c:numCache>
                <c:formatCode>#,##0</c:formatCode>
                <c:ptCount val="17"/>
                <c:pt idx="0">
                  <c:v>-2349000</c:v>
                </c:pt>
                <c:pt idx="1">
                  <c:v>-2563000</c:v>
                </c:pt>
                <c:pt idx="2">
                  <c:v>-2566000</c:v>
                </c:pt>
                <c:pt idx="3">
                  <c:v>-2632000</c:v>
                </c:pt>
                <c:pt idx="4">
                  <c:v>-2688000</c:v>
                </c:pt>
                <c:pt idx="5">
                  <c:v>-2849000</c:v>
                </c:pt>
                <c:pt idx="6">
                  <c:v>-2906000</c:v>
                </c:pt>
                <c:pt idx="7">
                  <c:v>-2735000</c:v>
                </c:pt>
                <c:pt idx="8">
                  <c:v>-2439000</c:v>
                </c:pt>
                <c:pt idx="9">
                  <c:v>-1941000</c:v>
                </c:pt>
                <c:pt idx="10">
                  <c:v>-1485000</c:v>
                </c:pt>
                <c:pt idx="11">
                  <c:v>-1208000</c:v>
                </c:pt>
                <c:pt idx="12">
                  <c:v>-1054000</c:v>
                </c:pt>
                <c:pt idx="13">
                  <c:v>-837000</c:v>
                </c:pt>
                <c:pt idx="14">
                  <c:v>-600000</c:v>
                </c:pt>
                <c:pt idx="15">
                  <c:v>-357000</c:v>
                </c:pt>
                <c:pt idx="16">
                  <c:v>-362000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513-4ADF-9226-F10F5D56DF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35600640"/>
        <c:axId val="35611008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'2000'!$B$2</c15:sqref>
                        </c15:formulaRef>
                      </c:ext>
                    </c:extLst>
                    <c:strCache>
                      <c:ptCount val="1"/>
                      <c:pt idx="0">
                        <c:v>Male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'2000'!$A$3:$A$19</c15:sqref>
                        </c15:formulaRef>
                      </c:ext>
                    </c:extLst>
                    <c:strCache>
                      <c:ptCount val="17"/>
                      <c:pt idx="0">
                        <c:v>0-4       </c:v>
                      </c:pt>
                      <c:pt idx="1">
                        <c:v>5-9</c:v>
                      </c:pt>
                      <c:pt idx="2">
                        <c:v>10-14</c:v>
                      </c:pt>
                      <c:pt idx="3">
                        <c:v>15-19     </c:v>
                      </c:pt>
                      <c:pt idx="4">
                        <c:v>20-24     </c:v>
                      </c:pt>
                      <c:pt idx="5">
                        <c:v>25-29     </c:v>
                      </c:pt>
                      <c:pt idx="6">
                        <c:v>30-34     </c:v>
                      </c:pt>
                      <c:pt idx="7">
                        <c:v>35-39     </c:v>
                      </c:pt>
                      <c:pt idx="8">
                        <c:v>40-44     </c:v>
                      </c:pt>
                      <c:pt idx="9">
                        <c:v>45-49     </c:v>
                      </c:pt>
                      <c:pt idx="10">
                        <c:v>50-54     </c:v>
                      </c:pt>
                      <c:pt idx="11">
                        <c:v>55-59     </c:v>
                      </c:pt>
                      <c:pt idx="12">
                        <c:v>60-64     </c:v>
                      </c:pt>
                      <c:pt idx="13">
                        <c:v>65-69     </c:v>
                      </c:pt>
                      <c:pt idx="14">
                        <c:v>70-74     </c:v>
                      </c:pt>
                      <c:pt idx="15">
                        <c:v>75-79     </c:v>
                      </c:pt>
                      <c:pt idx="16">
                        <c:v>80+       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'2000'!$B$3:$B$19</c15:sqref>
                        </c15:formulaRef>
                      </c:ext>
                    </c:extLst>
                    <c:numCache>
                      <c:formatCode>#,##0</c:formatCode>
                      <c:ptCount val="17"/>
                      <c:pt idx="0">
                        <c:v>2484000</c:v>
                      </c:pt>
                      <c:pt idx="1">
                        <c:v>2690000</c:v>
                      </c:pt>
                      <c:pt idx="2">
                        <c:v>2692000</c:v>
                      </c:pt>
                      <c:pt idx="3">
                        <c:v>2724000</c:v>
                      </c:pt>
                      <c:pt idx="4">
                        <c:v>2725000</c:v>
                      </c:pt>
                      <c:pt idx="5">
                        <c:v>2725000</c:v>
                      </c:pt>
                      <c:pt idx="6">
                        <c:v>2727000</c:v>
                      </c:pt>
                      <c:pt idx="7">
                        <c:v>2592000</c:v>
                      </c:pt>
                      <c:pt idx="8">
                        <c:v>2307000</c:v>
                      </c:pt>
                      <c:pt idx="9">
                        <c:v>1827000</c:v>
                      </c:pt>
                      <c:pt idx="10">
                        <c:v>1400000</c:v>
                      </c:pt>
                      <c:pt idx="11">
                        <c:v>1116000</c:v>
                      </c:pt>
                      <c:pt idx="12" formatCode="General">
                        <c:v>942000</c:v>
                      </c:pt>
                      <c:pt idx="13" formatCode="General">
                        <c:v>713000</c:v>
                      </c:pt>
                      <c:pt idx="14" formatCode="General">
                        <c:v>494000</c:v>
                      </c:pt>
                      <c:pt idx="15" formatCode="General">
                        <c:v>277000</c:v>
                      </c:pt>
                      <c:pt idx="16" formatCode="General">
                        <c:v>231000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2-7513-4ADF-9226-F10F5D56DFB1}"/>
                  </c:ext>
                </c:extLst>
              </c15:ser>
            </c15:filteredBarSeries>
          </c:ext>
        </c:extLst>
      </c:barChart>
      <c:catAx>
        <c:axId val="3560064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DilleniaUPC" panose="02020603050405020304" pitchFamily="18" charset="-34"/>
                    <a:ea typeface="+mn-ea"/>
                    <a:cs typeface="DilleniaUPC" panose="02020603050405020304" pitchFamily="18" charset="-34"/>
                  </a:defRPr>
                </a:pPr>
                <a:r>
                  <a:rPr lang="en-US" sz="2000" b="1">
                    <a:solidFill>
                      <a:schemeClr val="tx1"/>
                    </a:solidFill>
                    <a:latin typeface="DilleniaUPC" panose="02020603050405020304" pitchFamily="18" charset="-34"/>
                    <a:cs typeface="DilleniaUPC" panose="02020603050405020304" pitchFamily="18" charset="-34"/>
                  </a:rPr>
                  <a:t>Age Range</a:t>
                </a:r>
              </a:p>
            </c:rich>
          </c:tx>
          <c:layout>
            <c:manualLayout>
              <c:xMode val="edge"/>
              <c:yMode val="edge"/>
              <c:x val="0"/>
              <c:y val="0.35899943778900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DilleniaUPC" panose="02020603050405020304" pitchFamily="18" charset="-34"/>
                <a:ea typeface="+mn-ea"/>
                <a:cs typeface="DilleniaUPC" panose="02020603050405020304" pitchFamily="18" charset="-34"/>
              </a:defRPr>
            </a:pPr>
            <a:endParaRPr lang="th-TH"/>
          </a:p>
        </c:txPr>
        <c:crossAx val="35611008"/>
        <c:crosses val="autoZero"/>
        <c:auto val="1"/>
        <c:lblAlgn val="ctr"/>
        <c:lblOffset val="100"/>
        <c:noMultiLvlLbl val="0"/>
      </c:catAx>
      <c:valAx>
        <c:axId val="35611008"/>
        <c:scaling>
          <c:orientation val="minMax"/>
          <c:max val="3000000"/>
          <c:min val="-3000000"/>
        </c:scaling>
        <c:delete val="0"/>
        <c:axPos val="b"/>
        <c:majorGridlines>
          <c:spPr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DilleniaUPC" panose="02020603050405020304" pitchFamily="18" charset="-34"/>
                    <a:ea typeface="+mn-ea"/>
                    <a:cs typeface="DilleniaUPC" panose="02020603050405020304" pitchFamily="18" charset="-34"/>
                  </a:defRPr>
                </a:pPr>
                <a:r>
                  <a:rPr lang="en-US" sz="1800" b="1" dirty="0">
                    <a:solidFill>
                      <a:schemeClr val="tx1"/>
                    </a:solidFill>
                    <a:latin typeface="DilleniaUPC" panose="02020603050405020304" pitchFamily="18" charset="-34"/>
                    <a:cs typeface="DilleniaUPC" panose="02020603050405020304" pitchFamily="18" charset="-34"/>
                  </a:rPr>
                  <a:t>Number of Population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,##0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DilleniaUPC" panose="02020603050405020304" pitchFamily="18" charset="-34"/>
                <a:ea typeface="+mn-ea"/>
                <a:cs typeface="DilleniaUPC" panose="02020603050405020304" pitchFamily="18" charset="-34"/>
              </a:defRPr>
            </a:pPr>
            <a:endParaRPr lang="th-TH"/>
          </a:p>
        </c:txPr>
        <c:crossAx val="35600640"/>
        <c:crosses val="autoZero"/>
        <c:crossBetween val="between"/>
      </c:valAx>
      <c:spPr>
        <a:noFill/>
        <a:ln>
          <a:solidFill>
            <a:schemeClr val="bg1"/>
          </a:solidFill>
        </a:ln>
        <a:effectLst/>
      </c:spPr>
    </c:plotArea>
    <c:legend>
      <c:legendPos val="b"/>
      <c:layout>
        <c:manualLayout>
          <c:xMode val="edge"/>
          <c:yMode val="edge"/>
          <c:x val="0.21514212150459072"/>
          <c:y val="0.95038372059504461"/>
          <c:w val="0.43854061742534001"/>
          <c:h val="4.96163501104784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DilleniaUPC" panose="02020603050405020304" pitchFamily="18" charset="-34"/>
              <a:ea typeface="+mn-ea"/>
              <a:cs typeface="DilleniaUPC" panose="02020603050405020304" pitchFamily="18" charset="-34"/>
            </a:defRPr>
          </a:pPr>
          <a:endParaRPr lang="th-TH"/>
        </a:p>
      </c:txPr>
    </c:legend>
    <c:plotVisOnly val="1"/>
    <c:dispBlanksAs val="gap"/>
    <c:showDLblsOverMax val="0"/>
  </c:chart>
  <c:spPr>
    <a:solidFill>
      <a:schemeClr val="bg2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600">
          <a:latin typeface="TH Sarabun New" panose="020B0500040200020003" pitchFamily="34" charset="-34"/>
          <a:cs typeface="TH Sarabun New" panose="020B0500040200020003" pitchFamily="34" charset="-34"/>
        </a:defRPr>
      </a:pPr>
      <a:endParaRPr lang="th-TH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rgbClr val="00B050"/>
                </a:solidFill>
                <a:latin typeface="DilleniaUPC" panose="02020603050405020304" pitchFamily="18" charset="-34"/>
                <a:ea typeface="+mn-ea"/>
                <a:cs typeface="DilleniaUPC" panose="02020603050405020304" pitchFamily="18" charset="-34"/>
              </a:defRPr>
            </a:pPr>
            <a:r>
              <a:rPr lang="en-US" sz="3200" b="1">
                <a:solidFill>
                  <a:srgbClr val="00B05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2010</a:t>
            </a:r>
          </a:p>
        </c:rich>
      </c:tx>
      <c:layout>
        <c:manualLayout>
          <c:xMode val="edge"/>
          <c:yMode val="edge"/>
          <c:x val="0.34801725010233697"/>
          <c:y val="1.5622568422818056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7065685559343802"/>
          <c:y val="8.4951109894666615E-2"/>
          <c:w val="0.75778038650032897"/>
          <c:h val="0.7300229825783480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'2010'!$B$2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cat>
            <c:strRef>
              <c:f>'2010'!$A$3:$A$19</c:f>
              <c:strCache>
                <c:ptCount val="17"/>
                <c:pt idx="0">
                  <c:v>0-4       </c:v>
                </c:pt>
                <c:pt idx="1">
                  <c:v>5-9</c:v>
                </c:pt>
                <c:pt idx="2">
                  <c:v>10-14</c:v>
                </c:pt>
                <c:pt idx="3">
                  <c:v>15-19     </c:v>
                </c:pt>
                <c:pt idx="4">
                  <c:v>20-24     </c:v>
                </c:pt>
                <c:pt idx="5">
                  <c:v>25-29     </c:v>
                </c:pt>
                <c:pt idx="6">
                  <c:v>30-34     </c:v>
                </c:pt>
                <c:pt idx="7">
                  <c:v>35-39     </c:v>
                </c:pt>
                <c:pt idx="8">
                  <c:v>40-44     </c:v>
                </c:pt>
                <c:pt idx="9">
                  <c:v>45-49     </c:v>
                </c:pt>
                <c:pt idx="10">
                  <c:v>50-54     </c:v>
                </c:pt>
                <c:pt idx="11">
                  <c:v>55-59     </c:v>
                </c:pt>
                <c:pt idx="12">
                  <c:v>60-64     </c:v>
                </c:pt>
                <c:pt idx="13">
                  <c:v>65-69     </c:v>
                </c:pt>
                <c:pt idx="14">
                  <c:v>70-74     </c:v>
                </c:pt>
                <c:pt idx="15">
                  <c:v>75-79     </c:v>
                </c:pt>
                <c:pt idx="16">
                  <c:v>80+       </c:v>
                </c:pt>
              </c:strCache>
            </c:strRef>
          </c:cat>
          <c:val>
            <c:numRef>
              <c:f>'2010'!$B$3:$B$19</c:f>
              <c:numCache>
                <c:formatCode>#,##0</c:formatCode>
                <c:ptCount val="17"/>
                <c:pt idx="0">
                  <c:v>2166000</c:v>
                </c:pt>
                <c:pt idx="1">
                  <c:v>2423000</c:v>
                </c:pt>
                <c:pt idx="2">
                  <c:v>2466000</c:v>
                </c:pt>
                <c:pt idx="3">
                  <c:v>2673000</c:v>
                </c:pt>
                <c:pt idx="4">
                  <c:v>2667000</c:v>
                </c:pt>
                <c:pt idx="5">
                  <c:v>2690000</c:v>
                </c:pt>
                <c:pt idx="6">
                  <c:v>2687000</c:v>
                </c:pt>
                <c:pt idx="7">
                  <c:v>2683000</c:v>
                </c:pt>
                <c:pt idx="8">
                  <c:v>2673000</c:v>
                </c:pt>
                <c:pt idx="9">
                  <c:v>2515000</c:v>
                </c:pt>
                <c:pt idx="10">
                  <c:v>2198000</c:v>
                </c:pt>
                <c:pt idx="11">
                  <c:v>1688000</c:v>
                </c:pt>
                <c:pt idx="12">
                  <c:v>1231000</c:v>
                </c:pt>
                <c:pt idx="13" formatCode="General">
                  <c:v>911000</c:v>
                </c:pt>
                <c:pt idx="14" formatCode="General">
                  <c:v>681000</c:v>
                </c:pt>
                <c:pt idx="15" formatCode="General">
                  <c:v>421000</c:v>
                </c:pt>
                <c:pt idx="16" formatCode="General">
                  <c:v>296000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76B-4B87-B7EB-35F597C50D8A}"/>
            </c:ext>
          </c:extLst>
        </c:ser>
        <c:ser>
          <c:idx val="2"/>
          <c:order val="1"/>
          <c:tx>
            <c:strRef>
              <c:f>'2010'!$D$2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rgbClr val="FF0066"/>
            </a:solidFill>
            <a:ln>
              <a:noFill/>
            </a:ln>
            <a:effectLst/>
          </c:spPr>
          <c:invertIfNegative val="0"/>
          <c:cat>
            <c:strRef>
              <c:f>'2010'!$A$3:$A$19</c:f>
              <c:strCache>
                <c:ptCount val="17"/>
                <c:pt idx="0">
                  <c:v>0-4       </c:v>
                </c:pt>
                <c:pt idx="1">
                  <c:v>5-9</c:v>
                </c:pt>
                <c:pt idx="2">
                  <c:v>10-14</c:v>
                </c:pt>
                <c:pt idx="3">
                  <c:v>15-19     </c:v>
                </c:pt>
                <c:pt idx="4">
                  <c:v>20-24     </c:v>
                </c:pt>
                <c:pt idx="5">
                  <c:v>25-29     </c:v>
                </c:pt>
                <c:pt idx="6">
                  <c:v>30-34     </c:v>
                </c:pt>
                <c:pt idx="7">
                  <c:v>35-39     </c:v>
                </c:pt>
                <c:pt idx="8">
                  <c:v>40-44     </c:v>
                </c:pt>
                <c:pt idx="9">
                  <c:v>45-49     </c:v>
                </c:pt>
                <c:pt idx="10">
                  <c:v>50-54     </c:v>
                </c:pt>
                <c:pt idx="11">
                  <c:v>55-59     </c:v>
                </c:pt>
                <c:pt idx="12">
                  <c:v>60-64     </c:v>
                </c:pt>
                <c:pt idx="13">
                  <c:v>65-69     </c:v>
                </c:pt>
                <c:pt idx="14">
                  <c:v>70-74     </c:v>
                </c:pt>
                <c:pt idx="15">
                  <c:v>75-79     </c:v>
                </c:pt>
                <c:pt idx="16">
                  <c:v>80+       </c:v>
                </c:pt>
              </c:strCache>
            </c:strRef>
          </c:cat>
          <c:val>
            <c:numRef>
              <c:f>'2010'!$D$3:$D$19</c:f>
              <c:numCache>
                <c:formatCode>#,##0</c:formatCode>
                <c:ptCount val="17"/>
                <c:pt idx="0">
                  <c:v>-2074000</c:v>
                </c:pt>
                <c:pt idx="1">
                  <c:v>-2333000</c:v>
                </c:pt>
                <c:pt idx="2">
                  <c:v>-2341000</c:v>
                </c:pt>
                <c:pt idx="3">
                  <c:v>-2556000</c:v>
                </c:pt>
                <c:pt idx="4">
                  <c:v>-2557000</c:v>
                </c:pt>
                <c:pt idx="5">
                  <c:v>-2619000</c:v>
                </c:pt>
                <c:pt idx="6">
                  <c:v>-2672000</c:v>
                </c:pt>
                <c:pt idx="7">
                  <c:v>-2827000</c:v>
                </c:pt>
                <c:pt idx="8">
                  <c:v>-2873000</c:v>
                </c:pt>
                <c:pt idx="9">
                  <c:v>-2688000</c:v>
                </c:pt>
                <c:pt idx="10">
                  <c:v>-2373000</c:v>
                </c:pt>
                <c:pt idx="11">
                  <c:v>-1861000</c:v>
                </c:pt>
                <c:pt idx="12">
                  <c:v>-1391000</c:v>
                </c:pt>
                <c:pt idx="13">
                  <c:v>-1087000</c:v>
                </c:pt>
                <c:pt idx="14">
                  <c:v>-880000</c:v>
                </c:pt>
                <c:pt idx="15">
                  <c:v>-605000</c:v>
                </c:pt>
                <c:pt idx="16">
                  <c:v>-508000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76B-4B87-B7EB-35F597C50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35301632"/>
        <c:axId val="35307904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'2010'!$B$2</c15:sqref>
                        </c15:formulaRef>
                      </c:ext>
                    </c:extLst>
                    <c:strCache>
                      <c:ptCount val="1"/>
                      <c:pt idx="0">
                        <c:v>Male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'2010'!$A$3:$A$19</c15:sqref>
                        </c15:formulaRef>
                      </c:ext>
                    </c:extLst>
                    <c:strCache>
                      <c:ptCount val="17"/>
                      <c:pt idx="0">
                        <c:v>0-4       </c:v>
                      </c:pt>
                      <c:pt idx="1">
                        <c:v>5-9</c:v>
                      </c:pt>
                      <c:pt idx="2">
                        <c:v>10-14</c:v>
                      </c:pt>
                      <c:pt idx="3">
                        <c:v>15-19     </c:v>
                      </c:pt>
                      <c:pt idx="4">
                        <c:v>20-24     </c:v>
                      </c:pt>
                      <c:pt idx="5">
                        <c:v>25-29     </c:v>
                      </c:pt>
                      <c:pt idx="6">
                        <c:v>30-34     </c:v>
                      </c:pt>
                      <c:pt idx="7">
                        <c:v>35-39     </c:v>
                      </c:pt>
                      <c:pt idx="8">
                        <c:v>40-44     </c:v>
                      </c:pt>
                      <c:pt idx="9">
                        <c:v>45-49     </c:v>
                      </c:pt>
                      <c:pt idx="10">
                        <c:v>50-54     </c:v>
                      </c:pt>
                      <c:pt idx="11">
                        <c:v>55-59     </c:v>
                      </c:pt>
                      <c:pt idx="12">
                        <c:v>60-64     </c:v>
                      </c:pt>
                      <c:pt idx="13">
                        <c:v>65-69     </c:v>
                      </c:pt>
                      <c:pt idx="14">
                        <c:v>70-74     </c:v>
                      </c:pt>
                      <c:pt idx="15">
                        <c:v>75-79     </c:v>
                      </c:pt>
                      <c:pt idx="16">
                        <c:v>80+       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'2010'!$B$3:$B$19</c15:sqref>
                        </c15:formulaRef>
                      </c:ext>
                    </c:extLst>
                    <c:numCache>
                      <c:formatCode>#,##0</c:formatCode>
                      <c:ptCount val="17"/>
                      <c:pt idx="0">
                        <c:v>2166000</c:v>
                      </c:pt>
                      <c:pt idx="1">
                        <c:v>2423000</c:v>
                      </c:pt>
                      <c:pt idx="2">
                        <c:v>2466000</c:v>
                      </c:pt>
                      <c:pt idx="3">
                        <c:v>2673000</c:v>
                      </c:pt>
                      <c:pt idx="4">
                        <c:v>2667000</c:v>
                      </c:pt>
                      <c:pt idx="5">
                        <c:v>2690000</c:v>
                      </c:pt>
                      <c:pt idx="6">
                        <c:v>2687000</c:v>
                      </c:pt>
                      <c:pt idx="7">
                        <c:v>2683000</c:v>
                      </c:pt>
                      <c:pt idx="8">
                        <c:v>2673000</c:v>
                      </c:pt>
                      <c:pt idx="9">
                        <c:v>2515000</c:v>
                      </c:pt>
                      <c:pt idx="10">
                        <c:v>2198000</c:v>
                      </c:pt>
                      <c:pt idx="11">
                        <c:v>1688000</c:v>
                      </c:pt>
                      <c:pt idx="12">
                        <c:v>1231000</c:v>
                      </c:pt>
                      <c:pt idx="13" formatCode="General">
                        <c:v>911000</c:v>
                      </c:pt>
                      <c:pt idx="14" formatCode="General">
                        <c:v>681000</c:v>
                      </c:pt>
                      <c:pt idx="15" formatCode="General">
                        <c:v>421000</c:v>
                      </c:pt>
                      <c:pt idx="16" formatCode="General">
                        <c:v>296000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2-876B-4B87-B7EB-35F597C50D8A}"/>
                  </c:ext>
                </c:extLst>
              </c15:ser>
            </c15:filteredBarSeries>
          </c:ext>
        </c:extLst>
      </c:barChart>
      <c:catAx>
        <c:axId val="3530163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DilleniaUPC" panose="02020603050405020304" pitchFamily="18" charset="-34"/>
                    <a:ea typeface="+mn-ea"/>
                    <a:cs typeface="DilleniaUPC" panose="02020603050405020304" pitchFamily="18" charset="-34"/>
                  </a:defRPr>
                </a:pPr>
                <a:r>
                  <a:rPr lang="en-US" sz="2000" b="1">
                    <a:solidFill>
                      <a:schemeClr val="tx1"/>
                    </a:solidFill>
                    <a:latin typeface="DilleniaUPC" panose="02020603050405020304" pitchFamily="18" charset="-34"/>
                    <a:cs typeface="DilleniaUPC" panose="02020603050405020304" pitchFamily="18" charset="-34"/>
                  </a:rPr>
                  <a:t>Age Range</a:t>
                </a:r>
              </a:p>
            </c:rich>
          </c:tx>
          <c:layout>
            <c:manualLayout>
              <c:xMode val="edge"/>
              <c:yMode val="edge"/>
              <c:x val="1.857559596907354E-2"/>
              <c:y val="0.3692397070455969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DilleniaUPC" panose="02020603050405020304" pitchFamily="18" charset="-34"/>
                <a:ea typeface="+mn-ea"/>
                <a:cs typeface="DilleniaUPC" panose="02020603050405020304" pitchFamily="18" charset="-34"/>
              </a:defRPr>
            </a:pPr>
            <a:endParaRPr lang="th-TH"/>
          </a:p>
        </c:txPr>
        <c:crossAx val="35307904"/>
        <c:crosses val="autoZero"/>
        <c:auto val="1"/>
        <c:lblAlgn val="ctr"/>
        <c:lblOffset val="100"/>
        <c:noMultiLvlLbl val="0"/>
      </c:catAx>
      <c:valAx>
        <c:axId val="35307904"/>
        <c:scaling>
          <c:orientation val="minMax"/>
          <c:max val="3000000"/>
          <c:min val="-3000000"/>
        </c:scaling>
        <c:delete val="0"/>
        <c:axPos val="b"/>
        <c:majorGridlines>
          <c:spPr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DilleniaUPC" panose="02020603050405020304" pitchFamily="18" charset="-34"/>
                    <a:ea typeface="+mn-ea"/>
                    <a:cs typeface="DilleniaUPC" panose="02020603050405020304" pitchFamily="18" charset="-34"/>
                  </a:defRPr>
                </a:pPr>
                <a:r>
                  <a:rPr lang="en-US" sz="1800" b="1" dirty="0">
                    <a:solidFill>
                      <a:schemeClr val="tx1"/>
                    </a:solidFill>
                    <a:latin typeface="DilleniaUPC" panose="02020603050405020304" pitchFamily="18" charset="-34"/>
                    <a:cs typeface="DilleniaUPC" panose="02020603050405020304" pitchFamily="18" charset="-34"/>
                  </a:rPr>
                  <a:t>Number of Population</a:t>
                </a:r>
              </a:p>
            </c:rich>
          </c:tx>
          <c:layout>
            <c:manualLayout>
              <c:xMode val="edge"/>
              <c:yMode val="edge"/>
              <c:x val="0.27645033392492863"/>
              <c:y val="0.9028320592036884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DilleniaUPC" panose="02020603050405020304" pitchFamily="18" charset="-34"/>
                <a:ea typeface="+mn-ea"/>
                <a:cs typeface="DilleniaUPC" panose="02020603050405020304" pitchFamily="18" charset="-34"/>
              </a:defRPr>
            </a:pPr>
            <a:endParaRPr lang="th-TH"/>
          </a:p>
        </c:txPr>
        <c:crossAx val="35301632"/>
        <c:crosses val="autoZero"/>
        <c:crossBetween val="between"/>
      </c:valAx>
      <c:spPr>
        <a:noFill/>
        <a:ln>
          <a:solidFill>
            <a:schemeClr val="bg1"/>
          </a:solidFill>
        </a:ln>
        <a:effectLst/>
      </c:spPr>
    </c:plotArea>
    <c:legend>
      <c:legendPos val="b"/>
      <c:layout>
        <c:manualLayout>
          <c:xMode val="edge"/>
          <c:yMode val="edge"/>
          <c:x val="0.25292112802889732"/>
          <c:y val="0.94754163263298552"/>
          <c:w val="0.4575915677141067"/>
          <c:h val="4.96163501104784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DilleniaUPC" panose="02020603050405020304" pitchFamily="18" charset="-34"/>
              <a:ea typeface="+mn-ea"/>
              <a:cs typeface="DilleniaUPC" panose="02020603050405020304" pitchFamily="18" charset="-34"/>
            </a:defRPr>
          </a:pPr>
          <a:endParaRPr lang="th-TH"/>
        </a:p>
      </c:txPr>
    </c:legend>
    <c:plotVisOnly val="1"/>
    <c:dispBlanksAs val="gap"/>
    <c:showDLblsOverMax val="0"/>
  </c:chart>
  <c:spPr>
    <a:solidFill>
      <a:schemeClr val="bg2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600">
          <a:latin typeface="TH Sarabun New" panose="020B0500040200020003" pitchFamily="34" charset="-34"/>
          <a:cs typeface="TH Sarabun New" panose="020B0500040200020003" pitchFamily="34" charset="-34"/>
        </a:defRPr>
      </a:pPr>
      <a:endParaRPr lang="th-TH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rgbClr val="7030A0"/>
                </a:solidFill>
                <a:latin typeface="DilleniaUPC" panose="02020603050405020304" pitchFamily="18" charset="-34"/>
                <a:ea typeface="+mn-ea"/>
                <a:cs typeface="DilleniaUPC" panose="02020603050405020304" pitchFamily="18" charset="-34"/>
              </a:defRPr>
            </a:pPr>
            <a:r>
              <a:rPr lang="en-US" sz="3200" b="1">
                <a:solidFill>
                  <a:srgbClr val="7030A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2020</a:t>
            </a:r>
          </a:p>
        </c:rich>
      </c:tx>
      <c:layout>
        <c:manualLayout>
          <c:xMode val="edge"/>
          <c:yMode val="edge"/>
          <c:x val="0.3603590143887449"/>
          <c:y val="1.5622562124378173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7065685559343802"/>
          <c:y val="8.4951109894666615E-2"/>
          <c:w val="0.75778038650032897"/>
          <c:h val="0.7300229825783480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'2020'!$B$2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cat>
            <c:strRef>
              <c:f>'2020'!$A$3:$A$19</c:f>
              <c:strCache>
                <c:ptCount val="17"/>
                <c:pt idx="0">
                  <c:v>0-4       </c:v>
                </c:pt>
                <c:pt idx="1">
                  <c:v>5-9</c:v>
                </c:pt>
                <c:pt idx="2">
                  <c:v>10-14</c:v>
                </c:pt>
                <c:pt idx="3">
                  <c:v>15-19     </c:v>
                </c:pt>
                <c:pt idx="4">
                  <c:v>20-24     </c:v>
                </c:pt>
                <c:pt idx="5">
                  <c:v>25-29     </c:v>
                </c:pt>
                <c:pt idx="6">
                  <c:v>30-34     </c:v>
                </c:pt>
                <c:pt idx="7">
                  <c:v>35-39     </c:v>
                </c:pt>
                <c:pt idx="8">
                  <c:v>40-44     </c:v>
                </c:pt>
                <c:pt idx="9">
                  <c:v>45-49     </c:v>
                </c:pt>
                <c:pt idx="10">
                  <c:v>50-54     </c:v>
                </c:pt>
                <c:pt idx="11">
                  <c:v>55-59     </c:v>
                </c:pt>
                <c:pt idx="12">
                  <c:v>60-64     </c:v>
                </c:pt>
                <c:pt idx="13">
                  <c:v>65-69     </c:v>
                </c:pt>
                <c:pt idx="14">
                  <c:v>70-74     </c:v>
                </c:pt>
                <c:pt idx="15">
                  <c:v>75-79     </c:v>
                </c:pt>
                <c:pt idx="16">
                  <c:v>80+       </c:v>
                </c:pt>
              </c:strCache>
            </c:strRef>
          </c:cat>
          <c:val>
            <c:numRef>
              <c:f>'2020'!$B$3:$B$19</c:f>
              <c:numCache>
                <c:formatCode>#,##0</c:formatCode>
                <c:ptCount val="17"/>
                <c:pt idx="0">
                  <c:v>1821000</c:v>
                </c:pt>
                <c:pt idx="1">
                  <c:v>1990000</c:v>
                </c:pt>
                <c:pt idx="2">
                  <c:v>2157000</c:v>
                </c:pt>
                <c:pt idx="3">
                  <c:v>2412000</c:v>
                </c:pt>
                <c:pt idx="4">
                  <c:v>2448000</c:v>
                </c:pt>
                <c:pt idx="5">
                  <c:v>2646000</c:v>
                </c:pt>
                <c:pt idx="6">
                  <c:v>2636000</c:v>
                </c:pt>
                <c:pt idx="7">
                  <c:v>2655000</c:v>
                </c:pt>
                <c:pt idx="8">
                  <c:v>2642000</c:v>
                </c:pt>
                <c:pt idx="9">
                  <c:v>2615000</c:v>
                </c:pt>
                <c:pt idx="10">
                  <c:v>2563000</c:v>
                </c:pt>
                <c:pt idx="11">
                  <c:v>2349000</c:v>
                </c:pt>
                <c:pt idx="12">
                  <c:v>1970000</c:v>
                </c:pt>
                <c:pt idx="13">
                  <c:v>1416000</c:v>
                </c:pt>
                <c:pt idx="14" formatCode="General">
                  <c:v>929000</c:v>
                </c:pt>
                <c:pt idx="15" formatCode="General">
                  <c:v>571000</c:v>
                </c:pt>
                <c:pt idx="16" formatCode="General">
                  <c:v>465000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A5F-4BC0-80D5-9E55DAB74408}"/>
            </c:ext>
          </c:extLst>
        </c:ser>
        <c:ser>
          <c:idx val="2"/>
          <c:order val="1"/>
          <c:tx>
            <c:strRef>
              <c:f>'2020'!$D$2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rgbClr val="FF0066"/>
            </a:solidFill>
            <a:ln>
              <a:noFill/>
            </a:ln>
            <a:effectLst/>
          </c:spPr>
          <c:invertIfNegative val="0"/>
          <c:cat>
            <c:strRef>
              <c:f>'2020'!$A$3:$A$19</c:f>
              <c:strCache>
                <c:ptCount val="17"/>
                <c:pt idx="0">
                  <c:v>0-4       </c:v>
                </c:pt>
                <c:pt idx="1">
                  <c:v>5-9</c:v>
                </c:pt>
                <c:pt idx="2">
                  <c:v>10-14</c:v>
                </c:pt>
                <c:pt idx="3">
                  <c:v>15-19     </c:v>
                </c:pt>
                <c:pt idx="4">
                  <c:v>20-24     </c:v>
                </c:pt>
                <c:pt idx="5">
                  <c:v>25-29     </c:v>
                </c:pt>
                <c:pt idx="6">
                  <c:v>30-34     </c:v>
                </c:pt>
                <c:pt idx="7">
                  <c:v>35-39     </c:v>
                </c:pt>
                <c:pt idx="8">
                  <c:v>40-44     </c:v>
                </c:pt>
                <c:pt idx="9">
                  <c:v>45-49     </c:v>
                </c:pt>
                <c:pt idx="10">
                  <c:v>50-54     </c:v>
                </c:pt>
                <c:pt idx="11">
                  <c:v>55-59     </c:v>
                </c:pt>
                <c:pt idx="12">
                  <c:v>60-64     </c:v>
                </c:pt>
                <c:pt idx="13">
                  <c:v>65-69     </c:v>
                </c:pt>
                <c:pt idx="14">
                  <c:v>70-74     </c:v>
                </c:pt>
                <c:pt idx="15">
                  <c:v>75-79     </c:v>
                </c:pt>
                <c:pt idx="16">
                  <c:v>80+       </c:v>
                </c:pt>
              </c:strCache>
            </c:strRef>
          </c:cat>
          <c:val>
            <c:numRef>
              <c:f>'2020'!$D$3:$D$19</c:f>
              <c:numCache>
                <c:formatCode>#,##0</c:formatCode>
                <c:ptCount val="17"/>
                <c:pt idx="0">
                  <c:v>-1725000</c:v>
                </c:pt>
                <c:pt idx="1">
                  <c:v>-1892000</c:v>
                </c:pt>
                <c:pt idx="2">
                  <c:v>-2069000</c:v>
                </c:pt>
                <c:pt idx="3">
                  <c:v>-2328000</c:v>
                </c:pt>
                <c:pt idx="4">
                  <c:v>-2335000</c:v>
                </c:pt>
                <c:pt idx="5">
                  <c:v>-2546000</c:v>
                </c:pt>
                <c:pt idx="6">
                  <c:v>-2545000</c:v>
                </c:pt>
                <c:pt idx="7">
                  <c:v>-2603000</c:v>
                </c:pt>
                <c:pt idx="8">
                  <c:v>-2648000</c:v>
                </c:pt>
                <c:pt idx="9">
                  <c:v>-2789000</c:v>
                </c:pt>
                <c:pt idx="10">
                  <c:v>-2813000</c:v>
                </c:pt>
                <c:pt idx="11">
                  <c:v>-2601000</c:v>
                </c:pt>
                <c:pt idx="12">
                  <c:v>-2256000</c:v>
                </c:pt>
                <c:pt idx="13">
                  <c:v>-1717000</c:v>
                </c:pt>
                <c:pt idx="14">
                  <c:v>-1215000</c:v>
                </c:pt>
                <c:pt idx="15">
                  <c:v>-850000</c:v>
                </c:pt>
                <c:pt idx="16">
                  <c:v>-883000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A5F-4BC0-80D5-9E55DAB744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35354880"/>
        <c:axId val="35357056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'2020'!$B$2</c15:sqref>
                        </c15:formulaRef>
                      </c:ext>
                    </c:extLst>
                    <c:strCache>
                      <c:ptCount val="1"/>
                      <c:pt idx="0">
                        <c:v>Male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'2020'!$A$3:$A$19</c15:sqref>
                        </c15:formulaRef>
                      </c:ext>
                    </c:extLst>
                    <c:strCache>
                      <c:ptCount val="17"/>
                      <c:pt idx="0">
                        <c:v>0-4       </c:v>
                      </c:pt>
                      <c:pt idx="1">
                        <c:v>5-9</c:v>
                      </c:pt>
                      <c:pt idx="2">
                        <c:v>10-14</c:v>
                      </c:pt>
                      <c:pt idx="3">
                        <c:v>15-19     </c:v>
                      </c:pt>
                      <c:pt idx="4">
                        <c:v>20-24     </c:v>
                      </c:pt>
                      <c:pt idx="5">
                        <c:v>25-29     </c:v>
                      </c:pt>
                      <c:pt idx="6">
                        <c:v>30-34     </c:v>
                      </c:pt>
                      <c:pt idx="7">
                        <c:v>35-39     </c:v>
                      </c:pt>
                      <c:pt idx="8">
                        <c:v>40-44     </c:v>
                      </c:pt>
                      <c:pt idx="9">
                        <c:v>45-49     </c:v>
                      </c:pt>
                      <c:pt idx="10">
                        <c:v>50-54     </c:v>
                      </c:pt>
                      <c:pt idx="11">
                        <c:v>55-59     </c:v>
                      </c:pt>
                      <c:pt idx="12">
                        <c:v>60-64     </c:v>
                      </c:pt>
                      <c:pt idx="13">
                        <c:v>65-69     </c:v>
                      </c:pt>
                      <c:pt idx="14">
                        <c:v>70-74     </c:v>
                      </c:pt>
                      <c:pt idx="15">
                        <c:v>75-79     </c:v>
                      </c:pt>
                      <c:pt idx="16">
                        <c:v>80+       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'2020'!$B$3:$B$19</c15:sqref>
                        </c15:formulaRef>
                      </c:ext>
                    </c:extLst>
                    <c:numCache>
                      <c:formatCode>#,##0</c:formatCode>
                      <c:ptCount val="17"/>
                      <c:pt idx="0">
                        <c:v>1821000</c:v>
                      </c:pt>
                      <c:pt idx="1">
                        <c:v>1990000</c:v>
                      </c:pt>
                      <c:pt idx="2">
                        <c:v>2157000</c:v>
                      </c:pt>
                      <c:pt idx="3">
                        <c:v>2412000</c:v>
                      </c:pt>
                      <c:pt idx="4">
                        <c:v>2448000</c:v>
                      </c:pt>
                      <c:pt idx="5">
                        <c:v>2646000</c:v>
                      </c:pt>
                      <c:pt idx="6">
                        <c:v>2636000</c:v>
                      </c:pt>
                      <c:pt idx="7">
                        <c:v>2655000</c:v>
                      </c:pt>
                      <c:pt idx="8">
                        <c:v>2642000</c:v>
                      </c:pt>
                      <c:pt idx="9">
                        <c:v>2615000</c:v>
                      </c:pt>
                      <c:pt idx="10">
                        <c:v>2563000</c:v>
                      </c:pt>
                      <c:pt idx="11">
                        <c:v>2349000</c:v>
                      </c:pt>
                      <c:pt idx="12">
                        <c:v>1970000</c:v>
                      </c:pt>
                      <c:pt idx="13">
                        <c:v>1416000</c:v>
                      </c:pt>
                      <c:pt idx="14" formatCode="General">
                        <c:v>929000</c:v>
                      </c:pt>
                      <c:pt idx="15" formatCode="General">
                        <c:v>571000</c:v>
                      </c:pt>
                      <c:pt idx="16" formatCode="General">
                        <c:v>465000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2-7A5F-4BC0-80D5-9E55DAB74408}"/>
                  </c:ext>
                </c:extLst>
              </c15:ser>
            </c15:filteredBarSeries>
          </c:ext>
        </c:extLst>
      </c:barChart>
      <c:catAx>
        <c:axId val="3535488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DilleniaUPC" panose="02020603050405020304" pitchFamily="18" charset="-34"/>
                    <a:ea typeface="+mn-ea"/>
                    <a:cs typeface="DilleniaUPC" panose="02020603050405020304" pitchFamily="18" charset="-34"/>
                  </a:defRPr>
                </a:pPr>
                <a:r>
                  <a:rPr lang="en-US" sz="2000" b="1">
                    <a:solidFill>
                      <a:schemeClr val="tx1"/>
                    </a:solidFill>
                    <a:latin typeface="DilleniaUPC" panose="02020603050405020304" pitchFamily="18" charset="-34"/>
                    <a:cs typeface="DilleniaUPC" panose="02020603050405020304" pitchFamily="18" charset="-34"/>
                  </a:rPr>
                  <a:t>Age Range</a:t>
                </a:r>
              </a:p>
            </c:rich>
          </c:tx>
          <c:layout>
            <c:manualLayout>
              <c:xMode val="edge"/>
              <c:yMode val="edge"/>
              <c:x val="1.7997778043967877E-2"/>
              <c:y val="0.3666796753893646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DilleniaUPC" panose="02020603050405020304" pitchFamily="18" charset="-34"/>
                <a:ea typeface="+mn-ea"/>
                <a:cs typeface="DilleniaUPC" panose="02020603050405020304" pitchFamily="18" charset="-34"/>
              </a:defRPr>
            </a:pPr>
            <a:endParaRPr lang="th-TH"/>
          </a:p>
        </c:txPr>
        <c:crossAx val="35357056"/>
        <c:crosses val="autoZero"/>
        <c:auto val="1"/>
        <c:lblAlgn val="ctr"/>
        <c:lblOffset val="100"/>
        <c:noMultiLvlLbl val="0"/>
      </c:catAx>
      <c:valAx>
        <c:axId val="35357056"/>
        <c:scaling>
          <c:orientation val="minMax"/>
          <c:max val="3000000"/>
          <c:min val="-3000000"/>
        </c:scaling>
        <c:delete val="0"/>
        <c:axPos val="b"/>
        <c:majorGridlines>
          <c:spPr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DilleniaUPC" panose="02020603050405020304" pitchFamily="18" charset="-34"/>
                    <a:ea typeface="+mn-ea"/>
                    <a:cs typeface="DilleniaUPC" panose="02020603050405020304" pitchFamily="18" charset="-34"/>
                  </a:defRPr>
                </a:pPr>
                <a:r>
                  <a:rPr lang="en-US" sz="1800" b="1">
                    <a:solidFill>
                      <a:schemeClr val="tx1"/>
                    </a:solidFill>
                    <a:latin typeface="DilleniaUPC" panose="02020603050405020304" pitchFamily="18" charset="-34"/>
                    <a:cs typeface="DilleniaUPC" panose="02020603050405020304" pitchFamily="18" charset="-34"/>
                  </a:rPr>
                  <a:t>Number of Population</a:t>
                </a:r>
              </a:p>
            </c:rich>
          </c:tx>
          <c:layout>
            <c:manualLayout>
              <c:xMode val="edge"/>
              <c:yMode val="edge"/>
              <c:x val="0.26421926809716056"/>
              <c:y val="0.8958515344581309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DilleniaUPC" panose="02020603050405020304" pitchFamily="18" charset="-34"/>
                <a:ea typeface="+mn-ea"/>
                <a:cs typeface="DilleniaUPC" panose="02020603050405020304" pitchFamily="18" charset="-34"/>
              </a:defRPr>
            </a:pPr>
            <a:endParaRPr lang="th-TH"/>
          </a:p>
        </c:txPr>
        <c:crossAx val="35354880"/>
        <c:crosses val="autoZero"/>
        <c:crossBetween val="between"/>
      </c:valAx>
      <c:spPr>
        <a:noFill/>
        <a:ln>
          <a:solidFill>
            <a:schemeClr val="bg1"/>
          </a:solidFill>
        </a:ln>
        <a:effectLst/>
      </c:spPr>
    </c:plotArea>
    <c:legend>
      <c:legendPos val="b"/>
      <c:layout>
        <c:manualLayout>
          <c:xMode val="edge"/>
          <c:yMode val="edge"/>
          <c:x val="0.25585830291526424"/>
          <c:y val="0.95038375060020874"/>
          <c:w val="0.4904740874908351"/>
          <c:h val="4.96163501104784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DilleniaUPC" panose="02020603050405020304" pitchFamily="18" charset="-34"/>
              <a:ea typeface="+mn-ea"/>
              <a:cs typeface="DilleniaUPC" panose="02020603050405020304" pitchFamily="18" charset="-34"/>
            </a:defRPr>
          </a:pPr>
          <a:endParaRPr lang="th-TH"/>
        </a:p>
      </c:txPr>
    </c:legend>
    <c:plotVisOnly val="1"/>
    <c:dispBlanksAs val="gap"/>
    <c:showDLblsOverMax val="0"/>
  </c:chart>
  <c:spPr>
    <a:solidFill>
      <a:schemeClr val="bg2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600">
          <a:latin typeface="TH Sarabun New" panose="020B0500040200020003" pitchFamily="34" charset="-34"/>
          <a:cs typeface="TH Sarabun New" panose="020B0500040200020003" pitchFamily="34" charset="-34"/>
        </a:defRPr>
      </a:pPr>
      <a:endParaRPr lang="th-TH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rgbClr val="FF0066"/>
                </a:solidFill>
                <a:latin typeface="DilleniaUPC" panose="02020603050405020304" pitchFamily="18" charset="-34"/>
                <a:ea typeface="+mn-ea"/>
                <a:cs typeface="DilleniaUPC" panose="02020603050405020304" pitchFamily="18" charset="-34"/>
              </a:defRPr>
            </a:pPr>
            <a:r>
              <a:rPr lang="en-US" sz="3200" b="1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2030</a:t>
            </a:r>
          </a:p>
        </c:rich>
      </c:tx>
      <c:layout>
        <c:manualLayout>
          <c:xMode val="edge"/>
          <c:yMode val="edge"/>
          <c:x val="0.35799849711959131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7065685559343802"/>
          <c:y val="8.4951109894666615E-2"/>
          <c:w val="0.75778038650032897"/>
          <c:h val="0.7300229825783480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'2030'!$B$2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rgbClr val="0000CC"/>
            </a:solidFill>
            <a:ln>
              <a:noFill/>
            </a:ln>
            <a:effectLst/>
          </c:spPr>
          <c:invertIfNegative val="0"/>
          <c:cat>
            <c:strRef>
              <c:f>'2030'!$A$3:$A$19</c:f>
              <c:strCache>
                <c:ptCount val="17"/>
                <c:pt idx="0">
                  <c:v>0-4       </c:v>
                </c:pt>
                <c:pt idx="1">
                  <c:v>5-9</c:v>
                </c:pt>
                <c:pt idx="2">
                  <c:v>10-14</c:v>
                </c:pt>
                <c:pt idx="3">
                  <c:v>15-19     </c:v>
                </c:pt>
                <c:pt idx="4">
                  <c:v>20-24     </c:v>
                </c:pt>
                <c:pt idx="5">
                  <c:v>25-29     </c:v>
                </c:pt>
                <c:pt idx="6">
                  <c:v>30-34     </c:v>
                </c:pt>
                <c:pt idx="7">
                  <c:v>35-39     </c:v>
                </c:pt>
                <c:pt idx="8">
                  <c:v>40-44     </c:v>
                </c:pt>
                <c:pt idx="9">
                  <c:v>45-49     </c:v>
                </c:pt>
                <c:pt idx="10">
                  <c:v>50-54     </c:v>
                </c:pt>
                <c:pt idx="11">
                  <c:v>55-59     </c:v>
                </c:pt>
                <c:pt idx="12">
                  <c:v>60-64     </c:v>
                </c:pt>
                <c:pt idx="13">
                  <c:v>65-69     </c:v>
                </c:pt>
                <c:pt idx="14">
                  <c:v>70-74     </c:v>
                </c:pt>
                <c:pt idx="15">
                  <c:v>75-79     </c:v>
                </c:pt>
                <c:pt idx="16">
                  <c:v>80+       </c:v>
                </c:pt>
              </c:strCache>
            </c:strRef>
          </c:cat>
          <c:val>
            <c:numRef>
              <c:f>'2030'!$B$3:$B$19</c:f>
              <c:numCache>
                <c:formatCode>#,##0</c:formatCode>
                <c:ptCount val="17"/>
                <c:pt idx="0">
                  <c:v>1446000</c:v>
                </c:pt>
                <c:pt idx="1">
                  <c:v>1636000</c:v>
                </c:pt>
                <c:pt idx="2">
                  <c:v>1817000</c:v>
                </c:pt>
                <c:pt idx="3">
                  <c:v>1985000</c:v>
                </c:pt>
                <c:pt idx="4">
                  <c:v>2144000</c:v>
                </c:pt>
                <c:pt idx="5">
                  <c:v>2390000</c:v>
                </c:pt>
                <c:pt idx="6">
                  <c:v>2423000</c:v>
                </c:pt>
                <c:pt idx="7">
                  <c:v>2617000</c:v>
                </c:pt>
                <c:pt idx="8">
                  <c:v>2599000</c:v>
                </c:pt>
                <c:pt idx="9">
                  <c:v>2600000</c:v>
                </c:pt>
                <c:pt idx="10">
                  <c:v>2552000</c:v>
                </c:pt>
                <c:pt idx="11">
                  <c:v>2474000</c:v>
                </c:pt>
                <c:pt idx="12">
                  <c:v>2349000</c:v>
                </c:pt>
                <c:pt idx="13">
                  <c:v>2047000</c:v>
                </c:pt>
                <c:pt idx="14">
                  <c:v>1577000</c:v>
                </c:pt>
                <c:pt idx="15" formatCode="General">
                  <c:v>970000</c:v>
                </c:pt>
                <c:pt idx="16" formatCode="General">
                  <c:v>732000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0B0-4578-8AEA-1F5E43FC5741}"/>
            </c:ext>
          </c:extLst>
        </c:ser>
        <c:ser>
          <c:idx val="2"/>
          <c:order val="1"/>
          <c:tx>
            <c:strRef>
              <c:f>'2030'!$D$2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rgbClr val="FF0066"/>
            </a:solidFill>
            <a:ln>
              <a:noFill/>
            </a:ln>
            <a:effectLst/>
          </c:spPr>
          <c:invertIfNegative val="0"/>
          <c:cat>
            <c:strRef>
              <c:f>'2030'!$A$3:$A$19</c:f>
              <c:strCache>
                <c:ptCount val="17"/>
                <c:pt idx="0">
                  <c:v>0-4       </c:v>
                </c:pt>
                <c:pt idx="1">
                  <c:v>5-9</c:v>
                </c:pt>
                <c:pt idx="2">
                  <c:v>10-14</c:v>
                </c:pt>
                <c:pt idx="3">
                  <c:v>15-19     </c:v>
                </c:pt>
                <c:pt idx="4">
                  <c:v>20-24     </c:v>
                </c:pt>
                <c:pt idx="5">
                  <c:v>25-29     </c:v>
                </c:pt>
                <c:pt idx="6">
                  <c:v>30-34     </c:v>
                </c:pt>
                <c:pt idx="7">
                  <c:v>35-39     </c:v>
                </c:pt>
                <c:pt idx="8">
                  <c:v>40-44     </c:v>
                </c:pt>
                <c:pt idx="9">
                  <c:v>45-49     </c:v>
                </c:pt>
                <c:pt idx="10">
                  <c:v>50-54     </c:v>
                </c:pt>
                <c:pt idx="11">
                  <c:v>55-59     </c:v>
                </c:pt>
                <c:pt idx="12">
                  <c:v>60-64     </c:v>
                </c:pt>
                <c:pt idx="13">
                  <c:v>65-69     </c:v>
                </c:pt>
                <c:pt idx="14">
                  <c:v>70-74     </c:v>
                </c:pt>
                <c:pt idx="15">
                  <c:v>75-79     </c:v>
                </c:pt>
                <c:pt idx="16">
                  <c:v>80+       </c:v>
                </c:pt>
              </c:strCache>
            </c:strRef>
          </c:cat>
          <c:val>
            <c:numRef>
              <c:f>'2030'!$D$3:$D$19</c:f>
              <c:numCache>
                <c:formatCode>#,##0</c:formatCode>
                <c:ptCount val="17"/>
                <c:pt idx="0">
                  <c:v>-1366000</c:v>
                </c:pt>
                <c:pt idx="1">
                  <c:v>-1547000</c:v>
                </c:pt>
                <c:pt idx="2">
                  <c:v>-1722000</c:v>
                </c:pt>
                <c:pt idx="3">
                  <c:v>-1890000</c:v>
                </c:pt>
                <c:pt idx="4">
                  <c:v>-2065000</c:v>
                </c:pt>
                <c:pt idx="5">
                  <c:v>-2321000</c:v>
                </c:pt>
                <c:pt idx="6">
                  <c:v>-2326000</c:v>
                </c:pt>
                <c:pt idx="7">
                  <c:v>-2534000</c:v>
                </c:pt>
                <c:pt idx="8">
                  <c:v>-2528000</c:v>
                </c:pt>
                <c:pt idx="9">
                  <c:v>-2576000</c:v>
                </c:pt>
                <c:pt idx="10">
                  <c:v>-2605000</c:v>
                </c:pt>
                <c:pt idx="11">
                  <c:v>-2720000</c:v>
                </c:pt>
                <c:pt idx="12">
                  <c:v>-2709000</c:v>
                </c:pt>
                <c:pt idx="13">
                  <c:v>-2454000</c:v>
                </c:pt>
                <c:pt idx="14">
                  <c:v>-2049000</c:v>
                </c:pt>
                <c:pt idx="15">
                  <c:v>-1435000</c:v>
                </c:pt>
                <c:pt idx="16">
                  <c:v>-1423000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0B0-4578-8AEA-1F5E43FC57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35387648"/>
        <c:axId val="35467648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'2030'!$B$2</c15:sqref>
                        </c15:formulaRef>
                      </c:ext>
                    </c:extLst>
                    <c:strCache>
                      <c:ptCount val="1"/>
                      <c:pt idx="0">
                        <c:v>Male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'2030'!$A$3:$A$19</c15:sqref>
                        </c15:formulaRef>
                      </c:ext>
                    </c:extLst>
                    <c:strCache>
                      <c:ptCount val="17"/>
                      <c:pt idx="0">
                        <c:v>0-4       </c:v>
                      </c:pt>
                      <c:pt idx="1">
                        <c:v>5-9</c:v>
                      </c:pt>
                      <c:pt idx="2">
                        <c:v>10-14</c:v>
                      </c:pt>
                      <c:pt idx="3">
                        <c:v>15-19     </c:v>
                      </c:pt>
                      <c:pt idx="4">
                        <c:v>20-24     </c:v>
                      </c:pt>
                      <c:pt idx="5">
                        <c:v>25-29     </c:v>
                      </c:pt>
                      <c:pt idx="6">
                        <c:v>30-34     </c:v>
                      </c:pt>
                      <c:pt idx="7">
                        <c:v>35-39     </c:v>
                      </c:pt>
                      <c:pt idx="8">
                        <c:v>40-44     </c:v>
                      </c:pt>
                      <c:pt idx="9">
                        <c:v>45-49     </c:v>
                      </c:pt>
                      <c:pt idx="10">
                        <c:v>50-54     </c:v>
                      </c:pt>
                      <c:pt idx="11">
                        <c:v>55-59     </c:v>
                      </c:pt>
                      <c:pt idx="12">
                        <c:v>60-64     </c:v>
                      </c:pt>
                      <c:pt idx="13">
                        <c:v>65-69     </c:v>
                      </c:pt>
                      <c:pt idx="14">
                        <c:v>70-74     </c:v>
                      </c:pt>
                      <c:pt idx="15">
                        <c:v>75-79     </c:v>
                      </c:pt>
                      <c:pt idx="16">
                        <c:v>80+       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'2030'!$B$3:$B$19</c15:sqref>
                        </c15:formulaRef>
                      </c:ext>
                    </c:extLst>
                    <c:numCache>
                      <c:formatCode>#,##0</c:formatCode>
                      <c:ptCount val="17"/>
                      <c:pt idx="0">
                        <c:v>1446000</c:v>
                      </c:pt>
                      <c:pt idx="1">
                        <c:v>1636000</c:v>
                      </c:pt>
                      <c:pt idx="2">
                        <c:v>1817000</c:v>
                      </c:pt>
                      <c:pt idx="3">
                        <c:v>1985000</c:v>
                      </c:pt>
                      <c:pt idx="4">
                        <c:v>2144000</c:v>
                      </c:pt>
                      <c:pt idx="5">
                        <c:v>2390000</c:v>
                      </c:pt>
                      <c:pt idx="6">
                        <c:v>2423000</c:v>
                      </c:pt>
                      <c:pt idx="7">
                        <c:v>2617000</c:v>
                      </c:pt>
                      <c:pt idx="8">
                        <c:v>2599000</c:v>
                      </c:pt>
                      <c:pt idx="9">
                        <c:v>2600000</c:v>
                      </c:pt>
                      <c:pt idx="10">
                        <c:v>2552000</c:v>
                      </c:pt>
                      <c:pt idx="11">
                        <c:v>2474000</c:v>
                      </c:pt>
                      <c:pt idx="12">
                        <c:v>2349000</c:v>
                      </c:pt>
                      <c:pt idx="13">
                        <c:v>2047000</c:v>
                      </c:pt>
                      <c:pt idx="14">
                        <c:v>1577000</c:v>
                      </c:pt>
                      <c:pt idx="15" formatCode="General">
                        <c:v>970000</c:v>
                      </c:pt>
                      <c:pt idx="16" formatCode="General">
                        <c:v>732000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2-80B0-4578-8AEA-1F5E43FC5741}"/>
                  </c:ext>
                </c:extLst>
              </c15:ser>
            </c15:filteredBarSeries>
          </c:ext>
        </c:extLst>
      </c:barChart>
      <c:catAx>
        <c:axId val="3538764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DilleniaUPC" panose="02020603050405020304" pitchFamily="18" charset="-34"/>
                    <a:ea typeface="+mn-ea"/>
                    <a:cs typeface="DilleniaUPC" panose="02020603050405020304" pitchFamily="18" charset="-34"/>
                  </a:defRPr>
                </a:pPr>
                <a:r>
                  <a:rPr lang="en-US" sz="2000" b="1">
                    <a:solidFill>
                      <a:schemeClr val="tx1"/>
                    </a:solidFill>
                    <a:latin typeface="DilleniaUPC" panose="02020603050405020304" pitchFamily="18" charset="-34"/>
                    <a:cs typeface="DilleniaUPC" panose="02020603050405020304" pitchFamily="18" charset="-34"/>
                  </a:rPr>
                  <a:t>Age Range</a:t>
                </a:r>
              </a:p>
            </c:rich>
          </c:tx>
          <c:layout>
            <c:manualLayout>
              <c:xMode val="edge"/>
              <c:yMode val="edge"/>
              <c:x val="3.0063665460032495E-2"/>
              <c:y val="0.36667962163953516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DilleniaUPC" panose="02020603050405020304" pitchFamily="18" charset="-34"/>
                <a:ea typeface="+mn-ea"/>
                <a:cs typeface="DilleniaUPC" panose="02020603050405020304" pitchFamily="18" charset="-34"/>
              </a:defRPr>
            </a:pPr>
            <a:endParaRPr lang="th-TH"/>
          </a:p>
        </c:txPr>
        <c:crossAx val="35467648"/>
        <c:crosses val="autoZero"/>
        <c:auto val="1"/>
        <c:lblAlgn val="ctr"/>
        <c:lblOffset val="100"/>
        <c:noMultiLvlLbl val="0"/>
      </c:catAx>
      <c:valAx>
        <c:axId val="35467648"/>
        <c:scaling>
          <c:orientation val="minMax"/>
          <c:max val="3000000"/>
          <c:min val="-3000000"/>
        </c:scaling>
        <c:delete val="0"/>
        <c:axPos val="b"/>
        <c:majorGridlines>
          <c:spPr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DilleniaUPC" panose="02020603050405020304" pitchFamily="18" charset="-34"/>
                    <a:ea typeface="+mn-ea"/>
                    <a:cs typeface="DilleniaUPC" panose="02020603050405020304" pitchFamily="18" charset="-34"/>
                  </a:defRPr>
                </a:pPr>
                <a:r>
                  <a:rPr lang="en-US" sz="1800" b="1" dirty="0">
                    <a:solidFill>
                      <a:schemeClr val="tx1"/>
                    </a:solidFill>
                    <a:latin typeface="DilleniaUPC" panose="02020603050405020304" pitchFamily="18" charset="-34"/>
                    <a:cs typeface="DilleniaUPC" panose="02020603050405020304" pitchFamily="18" charset="-34"/>
                  </a:rPr>
                  <a:t>Number of Population</a:t>
                </a:r>
              </a:p>
            </c:rich>
          </c:tx>
          <c:layout>
            <c:manualLayout>
              <c:xMode val="edge"/>
              <c:yMode val="edge"/>
              <c:x val="0.27598719489357171"/>
              <c:y val="0.88561135242659816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DilleniaUPC" panose="02020603050405020304" pitchFamily="18" charset="-34"/>
                <a:ea typeface="+mn-ea"/>
                <a:cs typeface="DilleniaUPC" panose="02020603050405020304" pitchFamily="18" charset="-34"/>
              </a:defRPr>
            </a:pPr>
            <a:endParaRPr lang="th-TH"/>
          </a:p>
        </c:txPr>
        <c:crossAx val="35387648"/>
        <c:crosses val="autoZero"/>
        <c:crossBetween val="between"/>
      </c:valAx>
      <c:spPr>
        <a:noFill/>
        <a:ln>
          <a:solidFill>
            <a:schemeClr val="bg1"/>
          </a:solidFill>
        </a:ln>
        <a:effectLst/>
      </c:spPr>
    </c:plotArea>
    <c:legend>
      <c:legendPos val="b"/>
      <c:layout>
        <c:manualLayout>
          <c:xMode val="edge"/>
          <c:yMode val="edge"/>
          <c:x val="0.31000054852106268"/>
          <c:y val="0.95038373059677006"/>
          <c:w val="0.43897568571021867"/>
          <c:h val="4.96163501104784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DilleniaUPC" panose="02020603050405020304" pitchFamily="18" charset="-34"/>
              <a:ea typeface="+mn-ea"/>
              <a:cs typeface="DilleniaUPC" panose="02020603050405020304" pitchFamily="18" charset="-34"/>
            </a:defRPr>
          </a:pPr>
          <a:endParaRPr lang="th-TH"/>
        </a:p>
      </c:txPr>
    </c:legend>
    <c:plotVisOnly val="1"/>
    <c:dispBlanksAs val="gap"/>
    <c:showDLblsOverMax val="0"/>
  </c:chart>
  <c:spPr>
    <a:solidFill>
      <a:schemeClr val="bg2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600">
          <a:latin typeface="TH Sarabun New" panose="020B0500040200020003" pitchFamily="34" charset="-34"/>
          <a:cs typeface="TH Sarabun New" panose="020B0500040200020003" pitchFamily="34" charset="-34"/>
        </a:defRPr>
      </a:pPr>
      <a:endParaRPr lang="th-TH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5313277121695"/>
          <c:y val="9.4902372825383066E-2"/>
          <c:w val="0.88663156167979007"/>
          <c:h val="0.70492249015748032"/>
        </c:manualLayout>
      </c:layout>
      <c:areaChart>
        <c:grouping val="stacked"/>
        <c:varyColors val="0"/>
        <c:ser>
          <c:idx val="0"/>
          <c:order val="0"/>
          <c:spPr>
            <a:solidFill>
              <a:srgbClr val="FF3399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547801</c:v>
                </c:pt>
                <c:pt idx="1">
                  <c:v>575565</c:v>
                </c:pt>
                <c:pt idx="2" formatCode="General">
                  <c:v>537785</c:v>
                </c:pt>
                <c:pt idx="3">
                  <c:v>484286</c:v>
                </c:pt>
                <c:pt idx="4">
                  <c:v>443437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86C-4C4B-AC53-7A68180E206A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 xmlns:c16="http://schemas.microsoft.com/office/drawing/2014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</c:extLst>
        </c:ser>
        <c:ser>
          <c:idx val="1"/>
          <c:order val="1"/>
          <c:spPr>
            <a:solidFill>
              <a:srgbClr val="0000CC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strCache>
            </c:strRef>
          </c:cat>
          <c:val>
            <c:numRef>
              <c:f>Sheet1!$C$2:$C$6</c:f>
              <c:numCache>
                <c:formatCode>#,##0</c:formatCode>
                <c:ptCount val="5"/>
                <c:pt idx="0">
                  <c:v>2126278</c:v>
                </c:pt>
                <c:pt idx="1">
                  <c:v>1993930</c:v>
                </c:pt>
                <c:pt idx="2">
                  <c:v>1746153</c:v>
                </c:pt>
                <c:pt idx="3">
                  <c:v>1935113</c:v>
                </c:pt>
                <c:pt idx="4">
                  <c:v>1860667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86C-4C4B-AC53-7A68180E206A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 xmlns:c16="http://schemas.microsoft.com/office/drawing/2014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288768"/>
        <c:axId val="144306944"/>
      </c:areaChart>
      <c:catAx>
        <c:axId val="144288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th-TH"/>
          </a:p>
        </c:txPr>
        <c:crossAx val="144306944"/>
        <c:crosses val="autoZero"/>
        <c:auto val="1"/>
        <c:lblAlgn val="ctr"/>
        <c:lblOffset val="100"/>
        <c:noMultiLvlLbl val="0"/>
      </c:catAx>
      <c:valAx>
        <c:axId val="144306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th-TH"/>
          </a:p>
        </c:txPr>
        <c:crossAx val="1442887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800" b="1">
          <a:latin typeface="DilleniaUPC" panose="02020603050405020304" pitchFamily="18" charset="-34"/>
          <a:cs typeface="DilleniaUPC" panose="02020603050405020304" pitchFamily="18" charset="-34"/>
        </a:defRPr>
      </a:pPr>
      <a:endParaRPr lang="th-TH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508084821664384E-2"/>
          <c:y val="6.4414779527780602E-2"/>
          <c:w val="0.70336040990486026"/>
          <c:h val="0.862050652445398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'Std All 57 to 60  LEV 40'!$B$3</c:f>
              <c:strCache>
                <c:ptCount val="1"/>
                <c:pt idx="0">
                  <c:v>ปีการศึกษา 2557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800">
                    <a:solidFill>
                      <a:schemeClr val="tx1"/>
                    </a:solidFill>
                    <a:latin typeface="DilleniaUPC" panose="02020603050405020304" pitchFamily="18" charset="-34"/>
                    <a:cs typeface="DilleniaUPC" panose="02020603050405020304" pitchFamily="18" charset="-34"/>
                  </a:defRPr>
                </a:pPr>
                <a:endParaRPr lang="th-TH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'Std All 57 to 60  LEV 40'!$A$4:$A$9</c:f>
              <c:strCache>
                <c:ptCount val="6"/>
                <c:pt idx="0">
                  <c:v>ปีที่ 1</c:v>
                </c:pt>
                <c:pt idx="1">
                  <c:v>ปีที่ 2</c:v>
                </c:pt>
                <c:pt idx="2">
                  <c:v>ปีที่ 3</c:v>
                </c:pt>
                <c:pt idx="3">
                  <c:v>ปีที่ 4</c:v>
                </c:pt>
                <c:pt idx="4">
                  <c:v>ปีที่ 5</c:v>
                </c:pt>
                <c:pt idx="5">
                  <c:v>ตั้งแต่ปีที่6 ขึ้นไป</c:v>
                </c:pt>
              </c:strCache>
            </c:strRef>
          </c:cat>
          <c:val>
            <c:numRef>
              <c:f>'Std All 57 to 60  LEV 40'!$B$4:$B$9</c:f>
              <c:numCache>
                <c:formatCode>#,##0</c:formatCode>
                <c:ptCount val="6"/>
                <c:pt idx="0">
                  <c:v>506309</c:v>
                </c:pt>
                <c:pt idx="1">
                  <c:v>436518</c:v>
                </c:pt>
                <c:pt idx="2">
                  <c:v>365301</c:v>
                </c:pt>
                <c:pt idx="3">
                  <c:v>307504</c:v>
                </c:pt>
                <c:pt idx="4">
                  <c:v>112856</c:v>
                </c:pt>
                <c:pt idx="5">
                  <c:v>92443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348-44FC-A1A4-10797ADCFC6C}"/>
            </c:ext>
          </c:extLst>
        </c:ser>
        <c:ser>
          <c:idx val="1"/>
          <c:order val="1"/>
          <c:tx>
            <c:strRef>
              <c:f>'Std All 57 to 60  LEV 40'!$C$3</c:f>
              <c:strCache>
                <c:ptCount val="1"/>
                <c:pt idx="0">
                  <c:v>ปีการศึกษา 2558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800">
                    <a:solidFill>
                      <a:schemeClr val="tx1"/>
                    </a:solidFill>
                    <a:latin typeface="DilleniaUPC" panose="02020603050405020304" pitchFamily="18" charset="-34"/>
                    <a:cs typeface="DilleniaUPC" panose="02020603050405020304" pitchFamily="18" charset="-34"/>
                  </a:defRPr>
                </a:pPr>
                <a:endParaRPr lang="th-TH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'Std All 57 to 60  LEV 40'!$A$4:$A$9</c:f>
              <c:strCache>
                <c:ptCount val="6"/>
                <c:pt idx="0">
                  <c:v>ปีที่ 1</c:v>
                </c:pt>
                <c:pt idx="1">
                  <c:v>ปีที่ 2</c:v>
                </c:pt>
                <c:pt idx="2">
                  <c:v>ปีที่ 3</c:v>
                </c:pt>
                <c:pt idx="3">
                  <c:v>ปีที่ 4</c:v>
                </c:pt>
                <c:pt idx="4">
                  <c:v>ปีที่ 5</c:v>
                </c:pt>
                <c:pt idx="5">
                  <c:v>ตั้งแต่ปีที่6 ขึ้นไป</c:v>
                </c:pt>
              </c:strCache>
            </c:strRef>
          </c:cat>
          <c:val>
            <c:numRef>
              <c:f>'Std All 57 to 60  LEV 40'!$C$4:$C$9</c:f>
              <c:numCache>
                <c:formatCode>#,##0</c:formatCode>
                <c:ptCount val="6"/>
                <c:pt idx="0">
                  <c:v>490318</c:v>
                </c:pt>
                <c:pt idx="1">
                  <c:v>446472</c:v>
                </c:pt>
                <c:pt idx="2">
                  <c:v>372356</c:v>
                </c:pt>
                <c:pt idx="3">
                  <c:v>313537</c:v>
                </c:pt>
                <c:pt idx="4">
                  <c:v>119995</c:v>
                </c:pt>
                <c:pt idx="5">
                  <c:v>85246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348-44FC-A1A4-10797ADCFC6C}"/>
            </c:ext>
          </c:extLst>
        </c:ser>
        <c:ser>
          <c:idx val="2"/>
          <c:order val="2"/>
          <c:tx>
            <c:strRef>
              <c:f>'Std All 57 to 60  LEV 40'!$D$3</c:f>
              <c:strCache>
                <c:ptCount val="1"/>
                <c:pt idx="0">
                  <c:v>ปีการศึกษา 2559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800">
                    <a:solidFill>
                      <a:schemeClr val="tx1"/>
                    </a:solidFill>
                    <a:latin typeface="DilleniaUPC" panose="02020603050405020304" pitchFamily="18" charset="-34"/>
                    <a:cs typeface="DilleniaUPC" panose="02020603050405020304" pitchFamily="18" charset="-34"/>
                  </a:defRPr>
                </a:pPr>
                <a:endParaRPr lang="th-TH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'Std All 57 to 60  LEV 40'!$A$4:$A$9</c:f>
              <c:strCache>
                <c:ptCount val="6"/>
                <c:pt idx="0">
                  <c:v>ปีที่ 1</c:v>
                </c:pt>
                <c:pt idx="1">
                  <c:v>ปีที่ 2</c:v>
                </c:pt>
                <c:pt idx="2">
                  <c:v>ปีที่ 3</c:v>
                </c:pt>
                <c:pt idx="3">
                  <c:v>ปีที่ 4</c:v>
                </c:pt>
                <c:pt idx="4">
                  <c:v>ปีที่ 5</c:v>
                </c:pt>
                <c:pt idx="5">
                  <c:v>ตั้งแต่ปีที่6 ขึ้นไป</c:v>
                </c:pt>
              </c:strCache>
            </c:strRef>
          </c:cat>
          <c:val>
            <c:numRef>
              <c:f>'Std All 57 to 60  LEV 40'!$D$4:$D$9</c:f>
              <c:numCache>
                <c:formatCode>#,##0</c:formatCode>
                <c:ptCount val="6"/>
                <c:pt idx="0">
                  <c:v>433886</c:v>
                </c:pt>
                <c:pt idx="1">
                  <c:v>426040</c:v>
                </c:pt>
                <c:pt idx="2">
                  <c:v>370813</c:v>
                </c:pt>
                <c:pt idx="3">
                  <c:v>316898</c:v>
                </c:pt>
                <c:pt idx="4">
                  <c:v>113748</c:v>
                </c:pt>
                <c:pt idx="5">
                  <c:v>77462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348-44FC-A1A4-10797ADCFC6C}"/>
            </c:ext>
          </c:extLst>
        </c:ser>
        <c:ser>
          <c:idx val="3"/>
          <c:order val="3"/>
          <c:tx>
            <c:strRef>
              <c:f>'Std All 57 to 60  LEV 40'!$E$3</c:f>
              <c:strCache>
                <c:ptCount val="1"/>
                <c:pt idx="0">
                  <c:v>ปีการศึกษา 2560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800">
                    <a:solidFill>
                      <a:schemeClr val="tx1"/>
                    </a:solidFill>
                    <a:latin typeface="DilleniaUPC" panose="02020603050405020304" pitchFamily="18" charset="-34"/>
                    <a:cs typeface="DilleniaUPC" panose="02020603050405020304" pitchFamily="18" charset="-34"/>
                  </a:defRPr>
                </a:pPr>
                <a:endParaRPr lang="th-TH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'Std All 57 to 60  LEV 40'!$A$4:$A$9</c:f>
              <c:strCache>
                <c:ptCount val="6"/>
                <c:pt idx="0">
                  <c:v>ปีที่ 1</c:v>
                </c:pt>
                <c:pt idx="1">
                  <c:v>ปีที่ 2</c:v>
                </c:pt>
                <c:pt idx="2">
                  <c:v>ปีที่ 3</c:v>
                </c:pt>
                <c:pt idx="3">
                  <c:v>ปีที่ 4</c:v>
                </c:pt>
                <c:pt idx="4">
                  <c:v>ปีที่ 5</c:v>
                </c:pt>
                <c:pt idx="5">
                  <c:v>ตั้งแต่ปีที่6 ขึ้นไป</c:v>
                </c:pt>
              </c:strCache>
            </c:strRef>
          </c:cat>
          <c:val>
            <c:numRef>
              <c:f>'Std All 57 to 60  LEV 40'!$E$4:$E$9</c:f>
              <c:numCache>
                <c:formatCode>#,##0</c:formatCode>
                <c:ptCount val="6"/>
                <c:pt idx="0">
                  <c:v>401754.49758706696</c:v>
                </c:pt>
                <c:pt idx="1">
                  <c:v>400750.86606600607</c:v>
                </c:pt>
                <c:pt idx="2">
                  <c:v>362243.00405972346</c:v>
                </c:pt>
                <c:pt idx="3">
                  <c:v>324289.93836239382</c:v>
                </c:pt>
                <c:pt idx="4">
                  <c:v>112763.59933593037</c:v>
                </c:pt>
                <c:pt idx="5">
                  <c:v>78730.094588879394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348-44FC-A1A4-10797ADCFC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943744"/>
        <c:axId val="34945280"/>
      </c:barChart>
      <c:catAx>
        <c:axId val="349437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4945280"/>
        <c:crosses val="autoZero"/>
        <c:auto val="1"/>
        <c:lblAlgn val="ctr"/>
        <c:lblOffset val="100"/>
        <c:noMultiLvlLbl val="0"/>
      </c:catAx>
      <c:valAx>
        <c:axId val="3494528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2000" b="0">
                <a:solidFill>
                  <a:srgbClr val="FF0000"/>
                </a:solidFill>
                <a:latin typeface="DilleniaUPC" panose="02020603050405020304" pitchFamily="18" charset="-34"/>
                <a:cs typeface="DilleniaUPC" panose="02020603050405020304" pitchFamily="18" charset="-34"/>
              </a:defRPr>
            </a:pPr>
            <a:endParaRPr lang="th-TH"/>
          </a:p>
        </c:txPr>
        <c:crossAx val="349437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973040657260396"/>
          <c:y val="0.29815124707022939"/>
          <c:w val="0.18480654392116574"/>
          <c:h val="0.40697214494016692"/>
        </c:manualLayout>
      </c:layout>
      <c:overlay val="0"/>
      <c:txPr>
        <a:bodyPr/>
        <a:lstStyle/>
        <a:p>
          <a:pPr>
            <a:defRPr sz="2000">
              <a:latin typeface="DilleniaUPC" panose="02020603050405020304" pitchFamily="18" charset="-34"/>
              <a:cs typeface="DilleniaUPC" panose="02020603050405020304" pitchFamily="18" charset="-34"/>
            </a:defRPr>
          </a:pPr>
          <a:endParaRPr lang="th-TH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6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</a:schemeClr>
            </a:gs>
            <a:gs pos="0">
              <a:schemeClr val="dk1">
                <a:lumMod val="65000"/>
                <a:lumOff val="3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  <a:alpha val="25000"/>
              </a:schemeClr>
            </a:gs>
            <a:gs pos="0">
              <a:schemeClr val="dk1">
                <a:lumMod val="65000"/>
                <a:lumOff val="35000"/>
                <a:alpha val="2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0.41764</cdr:x>
      <cdr:y>0.23485</cdr:y>
    </cdr:from>
    <cdr:to>
      <cdr:x>0.52667</cdr:x>
      <cdr:y>0.30205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137134" y="1296144"/>
          <a:ext cx="1080075" cy="37086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400" b="1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60,445</a:t>
          </a:r>
          <a:endParaRPr lang="en-US" sz="2400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0.26499</cdr:x>
      <cdr:y>0.23485</cdr:y>
    </cdr:from>
    <cdr:to>
      <cdr:x>0.39583</cdr:x>
      <cdr:y>0.30166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624966" y="1296144"/>
          <a:ext cx="1296144" cy="36870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400" b="1" dirty="0" smtClean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124,095</a:t>
          </a:r>
          <a:endParaRPr lang="en-US" sz="2400" b="1" dirty="0">
            <a:solidFill>
              <a:schemeClr val="bg1"/>
            </a:solidFill>
            <a:latin typeface="+mn-lt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0.23937</cdr:y>
    </cdr:from>
    <cdr:to>
      <cdr:x>0.12725</cdr:x>
      <cdr:y>0.81242</cdr:y>
    </cdr:to>
    <cdr:sp macro="" textlink="">
      <cdr:nvSpPr>
        <cdr:cNvPr id="2" name="Rectangle 1"/>
        <cdr:cNvSpPr/>
      </cdr:nvSpPr>
      <cdr:spPr>
        <a:xfrm xmlns:a="http://schemas.openxmlformats.org/drawingml/2006/main" rot="16200000">
          <a:off x="274797" y="152020"/>
          <a:ext cx="1021818" cy="157141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="vert" wrap="square" lIns="91440" tIns="45720" rIns="91440" bIns="4572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ct val="85000"/>
            </a:lnSpc>
          </a:pPr>
          <a:r>
            <a:rPr lang="en-US" sz="1600" cap="none" spc="0" dirty="0" smtClean="0">
              <a:ln w="0">
                <a:noFill/>
              </a:ln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rPr>
            <a:t>Percent</a:t>
          </a:r>
        </a:p>
        <a:p xmlns:a="http://schemas.openxmlformats.org/drawingml/2006/main">
          <a:pPr algn="ctr">
            <a:lnSpc>
              <a:spcPct val="85000"/>
            </a:lnSpc>
          </a:pPr>
          <a:r>
            <a:rPr lang="en-US" sz="1600" cap="none" spc="0" dirty="0" smtClean="0">
              <a:ln w="0">
                <a:noFill/>
              </a:ln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rPr>
            <a:t>Increase/ Decrease</a:t>
          </a:r>
        </a:p>
        <a:p xmlns:a="http://schemas.openxmlformats.org/drawingml/2006/main">
          <a:pPr algn="ctr">
            <a:lnSpc>
              <a:spcPct val="85000"/>
            </a:lnSpc>
          </a:pPr>
          <a:r>
            <a:rPr lang="th-TH" sz="1600" cap="none" spc="0" dirty="0" smtClean="0">
              <a:ln w="0">
                <a:noFill/>
              </a:ln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FreesiaUPC" panose="020B0604020202020204" pitchFamily="34" charset="-34"/>
            </a:rPr>
            <a:t>(</a:t>
          </a:r>
          <a:r>
            <a:rPr lang="en-US" sz="1600" cap="none" spc="0" dirty="0" smtClean="0">
              <a:ln w="0">
                <a:noFill/>
              </a:ln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rPr>
            <a:t>OHEC</a:t>
          </a:r>
          <a:r>
            <a:rPr lang="th-TH" sz="1600" cap="none" spc="0" dirty="0" smtClean="0">
              <a:ln w="0">
                <a:noFill/>
              </a:ln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FreesiaUPC" panose="020B0604020202020204" pitchFamily="34" charset="-34"/>
            </a:rPr>
            <a:t>)</a:t>
          </a:r>
          <a:endParaRPr lang="en-US" sz="1600" cap="none" spc="0" dirty="0">
            <a:ln w="0">
              <a:noFill/>
            </a:ln>
            <a:solidFill>
              <a:srgbClr val="FF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DFB60-40D6-4819-B144-E2F88C069F85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01E2B4-1A17-4976-BCEB-3EDC07A47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1680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D5CA3A3-22DF-4035-9736-18D6DA1263FF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h-TH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th-TH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9AAAAB7-4F12-469B-8D3E-2A94FEA3F50B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765455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1pPr>
    <a:lvl2pPr marL="457189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2pPr>
    <a:lvl3pPr marL="914377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3pPr>
    <a:lvl4pPr marL="1371566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4pPr>
    <a:lvl5pPr marL="1828754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http://www.bic.moe.go.th/newth/images/stories/book/ed-eng-series/intro-ed08.pdf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AAAB7-4F12-469B-8D3E-2A94FEA3F50B}" type="slidenum">
              <a:rPr lang="th-TH" smtClean="0"/>
              <a:pPr>
                <a:defRPr/>
              </a:pPr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03904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AAAB7-4F12-469B-8D3E-2A94FEA3F50B}" type="slidenum">
              <a:rPr lang="th-TH" smtClean="0"/>
              <a:pPr>
                <a:defRPr/>
              </a:pPr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22698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hape 186"/>
          <p:cNvSpPr>
            <a:spLocks noGrp="1" noRot="1" noChangeAspect="1" noTextEdit="1"/>
          </p:cNvSpPr>
          <p:nvPr>
            <p:ph type="sldImg" idx="2"/>
          </p:nvPr>
        </p:nvSpPr>
        <p:spPr>
          <a:ln>
            <a:headEnd/>
            <a:tailEnd/>
          </a:ln>
        </p:spPr>
      </p:sp>
      <p:sp>
        <p:nvSpPr>
          <p:cNvPr id="126979" name="Shape 187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pitchFamily="34" charset="0"/>
                <a:cs typeface="Cordia New" pitchFamily="34" charset="-34"/>
              </a:defRPr>
            </a:lvl1pPr>
            <a:lvl2pPr>
              <a:defRPr sz="1200">
                <a:solidFill>
                  <a:schemeClr val="tx1"/>
                </a:solidFill>
                <a:latin typeface="Arial" pitchFamily="34" charset="0"/>
                <a:cs typeface="Cordia New" pitchFamily="34" charset="-34"/>
              </a:defRPr>
            </a:lvl2pPr>
            <a:lvl3pPr>
              <a:defRPr sz="1200">
                <a:solidFill>
                  <a:schemeClr val="tx1"/>
                </a:solidFill>
                <a:latin typeface="Arial" pitchFamily="34" charset="0"/>
                <a:cs typeface="Cordia New" pitchFamily="34" charset="-34"/>
              </a:defRPr>
            </a:lvl3pPr>
            <a:lvl4pPr>
              <a:defRPr sz="1200">
                <a:solidFill>
                  <a:schemeClr val="tx1"/>
                </a:solidFill>
                <a:latin typeface="Arial" pitchFamily="34" charset="0"/>
                <a:cs typeface="Cordia New" pitchFamily="34" charset="-34"/>
              </a:defRPr>
            </a:lvl4pPr>
            <a:lvl5pPr>
              <a:defRPr sz="1200">
                <a:solidFill>
                  <a:schemeClr val="tx1"/>
                </a:solidFill>
                <a:latin typeface="Arial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Cordia New" pitchFamily="34" charset="-34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endParaRPr lang="th-TH" altLang="th-TH" sz="1100"/>
          </a:p>
        </p:txBody>
      </p:sp>
    </p:spTree>
    <p:extLst>
      <p:ext uri="{BB962C8B-B14F-4D97-AF65-F5344CB8AC3E}">
        <p14:creationId xmlns:p14="http://schemas.microsoft.com/office/powerpoint/2010/main" val="198924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hape 186"/>
          <p:cNvSpPr>
            <a:spLocks noGrp="1" noRot="1" noChangeAspect="1" noTextEdit="1"/>
          </p:cNvSpPr>
          <p:nvPr>
            <p:ph type="sldImg" idx="2"/>
          </p:nvPr>
        </p:nvSpPr>
        <p:spPr>
          <a:ln>
            <a:headEnd/>
            <a:tailEnd/>
          </a:ln>
        </p:spPr>
      </p:sp>
      <p:sp>
        <p:nvSpPr>
          <p:cNvPr id="6147" name="Shape 187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h-TH" altLang="th-TH" smtClean="0"/>
          </a:p>
        </p:txBody>
      </p:sp>
    </p:spTree>
    <p:extLst>
      <p:ext uri="{BB962C8B-B14F-4D97-AF65-F5344CB8AC3E}">
        <p14:creationId xmlns:p14="http://schemas.microsoft.com/office/powerpoint/2010/main" val="398293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454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http://thailand.prd.go.th/ewt_news.php?nid=3578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AAAAB7-4F12-469B-8D3E-2A94FEA3F50B}" type="slidenum">
              <a:rPr lang="th-TH" smtClean="0"/>
              <a:pPr>
                <a:defRPr/>
              </a:pPr>
              <a:t>17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622995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8900" y="744538"/>
            <a:ext cx="6619875" cy="3724275"/>
          </a:xfrm>
          <a:ln>
            <a:headEnd/>
            <a:tailEnd/>
          </a:ln>
        </p:spPr>
      </p:sp>
      <p:sp>
        <p:nvSpPr>
          <p:cNvPr id="133123" name="Notes Placeholder 2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endParaRPr lang="th-TH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50444" y="9429197"/>
            <a:ext cx="2945659" cy="495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720" tIns="45860" rIns="91720" bIns="45860"/>
          <a:lstStyle>
            <a:lvl1pPr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1pPr>
            <a:lvl2pPr marL="739384" indent="-284378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2pPr>
            <a:lvl3pPr marL="1137514" indent="-22750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3pPr>
            <a:lvl4pPr marL="1592519" indent="-22750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4pPr>
            <a:lvl5pPr marL="2047524" indent="-22750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5pPr>
            <a:lvl6pPr marL="2502530" indent="-22750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6pPr>
            <a:lvl7pPr marL="2957535" indent="-22750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7pPr>
            <a:lvl8pPr marL="3412541" indent="-22750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8pPr>
            <a:lvl9pPr marL="3867546" indent="-22750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eaLnBrk="1" hangingPunct="1"/>
            <a:fld id="{5441C496-CF64-4E8E-AD79-73F019A8F55E}" type="slidenum">
              <a:rPr lang="th-TH">
                <a:latin typeface="Calibri" pitchFamily="34" charset="0"/>
              </a:rPr>
              <a:pPr eaLnBrk="1" hangingPunct="1"/>
              <a:t>22</a:t>
            </a:fld>
            <a:endParaRPr lang="th-TH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422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hemeOverride" Target="../theme/themeOverride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3.png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D1A09-B559-4F48-9689-8A1855CADA92}" type="slidenum">
              <a:rPr lang="es-ES" altLang="th-TH"/>
              <a:pPr>
                <a:defRPr/>
              </a:pPr>
              <a:t>‹#›</a:t>
            </a:fld>
            <a:endParaRPr lang="es-ES" altLang="th-TH"/>
          </a:p>
        </p:txBody>
      </p:sp>
    </p:spTree>
    <p:extLst>
      <p:ext uri="{BB962C8B-B14F-4D97-AF65-F5344CB8AC3E}">
        <p14:creationId xmlns:p14="http://schemas.microsoft.com/office/powerpoint/2010/main" val="3737930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B1994-C6FD-4EBC-87EE-A090D6E6B870}" type="slidenum">
              <a:rPr lang="es-ES" altLang="th-TH"/>
              <a:pPr>
                <a:defRPr/>
              </a:pPr>
              <a:t>‹#›</a:t>
            </a:fld>
            <a:endParaRPr lang="es-ES" altLang="th-TH"/>
          </a:p>
        </p:txBody>
      </p:sp>
    </p:spTree>
    <p:extLst>
      <p:ext uri="{BB962C8B-B14F-4D97-AF65-F5344CB8AC3E}">
        <p14:creationId xmlns:p14="http://schemas.microsoft.com/office/powerpoint/2010/main" val="315466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49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49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14426-9496-4545-AF3D-9BC3F1A62238}" type="slidenum">
              <a:rPr lang="es-ES" altLang="th-TH"/>
              <a:pPr>
                <a:defRPr/>
              </a:pPr>
              <a:t>‹#›</a:t>
            </a:fld>
            <a:endParaRPr lang="es-ES" altLang="th-TH"/>
          </a:p>
        </p:txBody>
      </p:sp>
    </p:spTree>
    <p:extLst>
      <p:ext uri="{BB962C8B-B14F-4D97-AF65-F5344CB8AC3E}">
        <p14:creationId xmlns:p14="http://schemas.microsoft.com/office/powerpoint/2010/main" val="4140546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CFBE1-36BD-4AA8-9FED-4D5BA9CF2D7F}" type="slidenum">
              <a:rPr lang="es-ES" altLang="th-TH"/>
              <a:pPr>
                <a:defRPr/>
              </a:pPr>
              <a:t>‹#›</a:t>
            </a:fld>
            <a:endParaRPr lang="es-ES" altLang="th-TH"/>
          </a:p>
        </p:txBody>
      </p:sp>
    </p:spTree>
    <p:extLst>
      <p:ext uri="{BB962C8B-B14F-4D97-AF65-F5344CB8AC3E}">
        <p14:creationId xmlns:p14="http://schemas.microsoft.com/office/powerpoint/2010/main" val="1920572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B0727-EF36-4A6D-A089-F00373CD9897}" type="slidenum">
              <a:rPr lang="es-ES" altLang="th-TH"/>
              <a:pPr>
                <a:defRPr/>
              </a:pPr>
              <a:t>‹#›</a:t>
            </a:fld>
            <a:endParaRPr lang="es-ES" altLang="th-TH"/>
          </a:p>
        </p:txBody>
      </p:sp>
    </p:spTree>
    <p:extLst>
      <p:ext uri="{BB962C8B-B14F-4D97-AF65-F5344CB8AC3E}">
        <p14:creationId xmlns:p14="http://schemas.microsoft.com/office/powerpoint/2010/main" val="2618456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FF276-9D89-4ADB-A0D2-83A1239D060B}" type="slidenum">
              <a:rPr lang="es-ES" altLang="th-TH"/>
              <a:pPr>
                <a:defRPr/>
              </a:pPr>
              <a:t>‹#›</a:t>
            </a:fld>
            <a:endParaRPr lang="es-ES" altLang="th-TH"/>
          </a:p>
        </p:txBody>
      </p:sp>
    </p:spTree>
    <p:extLst>
      <p:ext uri="{BB962C8B-B14F-4D97-AF65-F5344CB8AC3E}">
        <p14:creationId xmlns:p14="http://schemas.microsoft.com/office/powerpoint/2010/main" val="2155100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/>
          <a:srcRect t="56109" r="1851" b="26375"/>
          <a:stretch/>
        </p:blipFill>
        <p:spPr>
          <a:xfrm>
            <a:off x="-123643" y="6450308"/>
            <a:ext cx="12456000" cy="597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 userDrawn="1"/>
        </p:nvSpPr>
        <p:spPr>
          <a:xfrm>
            <a:off x="-33337" y="956395"/>
            <a:ext cx="12240000" cy="561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hangingPunct="1">
              <a:defRPr/>
            </a:pPr>
            <a:endParaRPr lang="th-TH" sz="3200" b="1" dirty="0">
              <a:solidFill>
                <a:schemeClr val="tx1"/>
              </a:solidFill>
              <a:latin typeface="FreesiaUPC" panose="020B0604020202020204" pitchFamily="34" charset="-34"/>
              <a:cs typeface="FreesiaUPC" panose="020B0604020202020204" pitchFamily="34" charset="-3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/>
          <a:srcRect l="1107" t="68704" r="1489" b="3734"/>
          <a:stretch/>
        </p:blipFill>
        <p:spPr>
          <a:xfrm flipV="1">
            <a:off x="-6016" y="38150"/>
            <a:ext cx="12204000" cy="1039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10" descr="C:\Users\acer\Downloads\150px-Logo_che02.gif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153989"/>
            <a:ext cx="82867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-227014" y="6516688"/>
            <a:ext cx="2663827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1900" b="1" dirty="0">
                <a:solidFill>
                  <a:schemeClr val="tx1"/>
                </a:solidFill>
                <a:latin typeface="Comic Sans MS" panose="030F0702030302020204" pitchFamily="66" charset="0"/>
              </a:rPr>
              <a:t>29 July 2017</a:t>
            </a:r>
            <a:endParaRPr lang="th-TH" sz="19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Text Placeholder 2"/>
          <p:cNvSpPr>
            <a:spLocks noGrp="1"/>
          </p:cNvSpPr>
          <p:nvPr>
            <p:ph idx="1"/>
          </p:nvPr>
        </p:nvSpPr>
        <p:spPr>
          <a:xfrm>
            <a:off x="407369" y="1536041"/>
            <a:ext cx="11425532" cy="437513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 b="1">
                <a:latin typeface="FreesiaUPC" panose="020B0604020202020204" pitchFamily="34" charset="-34"/>
                <a:cs typeface="FreesiaUPC" panose="020B0604020202020204" pitchFamily="34" charset="-34"/>
              </a:defRPr>
            </a:lvl1pPr>
            <a:lvl2pPr>
              <a:defRPr sz="3200" b="1">
                <a:latin typeface="FreesiaUPC" panose="020B0604020202020204" pitchFamily="34" charset="-34"/>
                <a:cs typeface="FreesiaUPC" panose="020B0604020202020204" pitchFamily="34" charset="-34"/>
              </a:defRPr>
            </a:lvl2pPr>
            <a:lvl3pPr>
              <a:defRPr sz="3200" b="1">
                <a:latin typeface="FreesiaUPC" panose="020B0604020202020204" pitchFamily="34" charset="-34"/>
                <a:cs typeface="FreesiaUPC" panose="020B0604020202020204" pitchFamily="34" charset="-34"/>
              </a:defRPr>
            </a:lvl3pPr>
            <a:lvl4pPr>
              <a:defRPr sz="3200" b="1">
                <a:latin typeface="FreesiaUPC" panose="020B0604020202020204" pitchFamily="34" charset="-34"/>
                <a:cs typeface="FreesiaUPC" panose="020B0604020202020204" pitchFamily="34" charset="-34"/>
              </a:defRPr>
            </a:lvl4pPr>
            <a:lvl5pPr>
              <a:defRPr sz="3200" b="1">
                <a:latin typeface="FreesiaUPC" panose="020B0604020202020204" pitchFamily="34" charset="-34"/>
                <a:cs typeface="FreesiaUPC" panose="020B0604020202020204" pitchFamily="34" charset="-34"/>
              </a:defRPr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04900" y="307976"/>
            <a:ext cx="10728000" cy="641105"/>
          </a:xfrm>
        </p:spPr>
        <p:txBody>
          <a:bodyPr/>
          <a:lstStyle>
            <a:lvl1pPr>
              <a:defRPr b="1">
                <a:latin typeface="FreesiaUPC" panose="020B0604020202020204" pitchFamily="34" charset="-34"/>
                <a:cs typeface="FreesiaUPC" panose="020B0604020202020204" pitchFamily="34" charset="-34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398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69530-6B99-4D01-AA4E-8C7258CB8A98}" type="slidenum">
              <a:rPr lang="es-ES" altLang="th-TH"/>
              <a:pPr>
                <a:defRPr/>
              </a:pPr>
              <a:t>‹#›</a:t>
            </a:fld>
            <a:endParaRPr lang="es-ES" altLang="th-TH"/>
          </a:p>
        </p:txBody>
      </p:sp>
    </p:spTree>
    <p:extLst>
      <p:ext uri="{BB962C8B-B14F-4D97-AF65-F5344CB8AC3E}">
        <p14:creationId xmlns:p14="http://schemas.microsoft.com/office/powerpoint/2010/main" val="3470922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F6CAB-7C06-4909-AD2E-7E2F9A03A811}" type="slidenum">
              <a:rPr lang="es-ES" altLang="th-TH"/>
              <a:pPr>
                <a:defRPr/>
              </a:pPr>
              <a:t>‹#›</a:t>
            </a:fld>
            <a:endParaRPr lang="es-ES" altLang="th-TH"/>
          </a:p>
        </p:txBody>
      </p:sp>
    </p:spTree>
    <p:extLst>
      <p:ext uri="{BB962C8B-B14F-4D97-AF65-F5344CB8AC3E}">
        <p14:creationId xmlns:p14="http://schemas.microsoft.com/office/powerpoint/2010/main" val="3712931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CAE127-948F-4F12-B130-938AEDAF9C92}" type="slidenum">
              <a:rPr lang="es-ES" altLang="th-TH"/>
              <a:pPr>
                <a:defRPr/>
              </a:pPr>
              <a:t>‹#›</a:t>
            </a:fld>
            <a:endParaRPr lang="es-ES" altLang="th-TH"/>
          </a:p>
        </p:txBody>
      </p:sp>
    </p:spTree>
    <p:extLst>
      <p:ext uri="{BB962C8B-B14F-4D97-AF65-F5344CB8AC3E}">
        <p14:creationId xmlns:p14="http://schemas.microsoft.com/office/powerpoint/2010/main" val="3496355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4"/>
            <a:ext cx="2628900" cy="581183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4"/>
            <a:ext cx="7734300" cy="581183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3405F-54BF-4D8B-B74A-ED8DD8ED1804}" type="slidenum">
              <a:rPr lang="es-ES" altLang="th-TH"/>
              <a:pPr>
                <a:defRPr/>
              </a:pPr>
              <a:t>‹#›</a:t>
            </a:fld>
            <a:endParaRPr lang="es-ES" altLang="th-TH"/>
          </a:p>
        </p:txBody>
      </p:sp>
    </p:spTree>
    <p:extLst>
      <p:ext uri="{BB962C8B-B14F-4D97-AF65-F5344CB8AC3E}">
        <p14:creationId xmlns:p14="http://schemas.microsoft.com/office/powerpoint/2010/main" val="1631697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/>
          <a:srcRect t="56109" r="1851" b="26375"/>
          <a:stretch/>
        </p:blipFill>
        <p:spPr>
          <a:xfrm>
            <a:off x="-123643" y="6450308"/>
            <a:ext cx="12456000" cy="597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/>
          <a:srcRect l="1107" t="68704" r="1489" b="3734"/>
          <a:stretch/>
        </p:blipFill>
        <p:spPr>
          <a:xfrm flipV="1">
            <a:off x="-6016" y="38150"/>
            <a:ext cx="12204000" cy="1039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10" descr="C:\Users\acer\Downloads\150px-Logo_che02.gif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153989"/>
            <a:ext cx="82867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-227014" y="6516688"/>
            <a:ext cx="2663827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1900" b="1" dirty="0">
                <a:solidFill>
                  <a:schemeClr val="tx1"/>
                </a:solidFill>
                <a:latin typeface="Comic Sans MS" panose="030F0702030302020204" pitchFamily="66" charset="0"/>
              </a:rPr>
              <a:t>29 July 2017</a:t>
            </a:r>
            <a:endParaRPr lang="th-TH" sz="19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104900" y="307976"/>
            <a:ext cx="10728000" cy="641105"/>
          </a:xfrm>
        </p:spPr>
        <p:txBody>
          <a:bodyPr/>
          <a:lstStyle>
            <a:lvl1pPr>
              <a:defRPr b="1">
                <a:latin typeface="FreesiaUPC" panose="020B0604020202020204" pitchFamily="34" charset="-34"/>
                <a:cs typeface="FreesiaUPC" panose="020B0604020202020204" pitchFamily="34" charset="-34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237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9E2E4EB-F2D4-459B-B9F0-809418830A5F}" type="datetime1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AB160F6C-2A85-4020-96AF-29F0621F3A0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968612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B5004F3-C3EA-40F6-A20C-DBB167E9043F}" type="datetime1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3B343ABC-33F0-44AF-ADDD-5A31AE7C837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947221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49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49" y="458948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9CEBD22-84EE-4577-A322-35AACC19FAC1}" type="datetime1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BFFD06B-75EE-463F-B199-DFF1F873295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77418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CE4EDBA-1EA0-47C2-AE22-2D9FA2D8E6F8}" type="datetime1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6456D0CA-2009-4E2A-A318-282D48BA621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708489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9318672-30AE-4855-B54D-E9ACABA80CB5}" type="datetime1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D8A3D30-8D19-41A4-A123-503DD1FA7D4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939851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DB453D2-9D07-4664-8CEE-B30B9D31303B}" type="datetime1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0100702-2A01-42D9-B370-4AE6A4F35FE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090549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8F01955-6AB1-49FA-BB9D-026A6805C2A2}" type="datetime1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29CEAD8-EAA0-469F-A3D7-B7BDEAF2E5C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953200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96B4F1A-083D-4FA8-BB9F-2094CBFBAB52}" type="datetime1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6286A80-C564-493C-8B81-CB4C9EDB608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406854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0F61C3D-2FB6-437A-B630-3E0A1AECFD9F}" type="datetime1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2F771A7-B515-48E7-ACF8-ACD95C6E411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813704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FDCAF31-B837-4278-9DF3-5846F6BE5ACB}" type="datetime1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3BFF8786-EF14-413A-A79C-0FF03261FEF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599931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4"/>
            <a:ext cx="2628900" cy="581183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4"/>
            <a:ext cx="7734300" cy="581183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C1CC2D5-B0FD-49DF-87F4-326D31C438F3}" type="datetime1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7594142-532C-4B67-98BD-721CE6C5ABD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819003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EF69557-7433-4340-A21D-F739A2595BDE}" type="datetime1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7795E0B3-4A26-475C-A767-6B98BACC51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461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7491EAE-BFC6-4B6E-B683-ECA57685434F}" type="datetime1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5E8F3C73-D644-49DC-92A5-851876B5E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3580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49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49" y="458948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DB23C8A-A0C4-4AD1-AD68-B8CB7623757D}" type="datetime1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32182BD9-82B8-4A74-BA93-8F7C7812C6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0281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BA182FE-FBC2-4656-8ED2-2EAAA86349EE}" type="datetime1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771F4A95-C033-4B9E-BD9D-835C73A48E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1692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BC2B5CD-83F6-48F4-A931-F9B253922290}" type="datetime1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C64C2874-198A-4DC5-9020-0C6C563E85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3539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97EE090-E190-4B15-849A-0E98BC09ABB1}" type="datetime1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5757DF74-0596-4E62-8DF2-FFDAAAF6CD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4528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99A2ECF-E240-4AB2-9649-1C70B81FBB70}" type="datetime1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FE907396-0B47-410D-8D22-2FF4AB65F7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304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351C24D-2348-4F0F-AE72-47F12D81BA71}" type="datetime1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A456891B-F921-474B-86DC-0D7D61D94A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748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07608D0-71B9-46AC-ABBC-52BF3279BFC4}" type="datetime1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4EF1B19C-7758-4940-A324-599D51A03F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9845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16B89B4-4A75-488B-BBA5-6725BECB848B}" type="datetime1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38E06175-FB78-4860-88C6-DB9284E8F8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7719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4"/>
            <a:ext cx="2628900" cy="581183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4"/>
            <a:ext cx="7734300" cy="581183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C85CCF5-76F6-4B4A-AEB7-E3FEA037BDFE}" type="datetime1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8F5A7915-448B-408B-8C59-2E6EC31722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865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FDCEF8B-BFB2-49B7-B42F-929DCF2BCBC3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2949E33-3F6F-4E8D-AC01-28FAFB24DA93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6909927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F5F00DD-BFB3-4008-9EB3-6B609361BD19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14B4220-109E-4578-A930-C5B35F560DC8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6751446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49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5E6EEB8-6256-42CF-9761-19F29CB29993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967EA4B-E0A7-4298-8DD8-46E0F5FFE960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9057830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9BF72D2-A20E-4F2E-ADA3-628620195205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B98343C-C8FD-4D14-B8F4-773ABA87BEBD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5225313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83B0F64-B7B3-40BC-B5E1-CEB40746DEE1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293F73B-0BCB-46B9-9533-9597A65BDD2E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8338229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780C1E8-A035-4F5A-B7C2-5333F70CD197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2671D3B-D2D5-47B9-89F2-4EE90519A35A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41366265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3E9C8D5-4B9E-4227-826D-B0C5EDA0559C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D789363-6B97-4C84-833F-8FCA710F5850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0337792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F3BAEA7-BDF3-4883-80F8-0FD937866E2A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F5298B7-C714-49F3-953F-AE263E43224B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9140626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FBD7BF3-E724-41AC-A72A-7FCC58E544EB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2934196-F342-42A2-A157-39DDA4E9AD9E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0711109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E119482-A02F-4E66-ACC5-D753FBB6042D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EB057E5-A35E-4C21-8D3B-7DB878D5843B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6409354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4"/>
            <a:ext cx="2628900" cy="581183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4"/>
            <a:ext cx="7734300" cy="581183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069D4D-2004-4B15-AFB5-4E880FFCE970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854CB81-6168-405B-8F2A-BBD666260CFB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3241569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2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hape 90"/>
          <p:cNvGrpSpPr>
            <a:grpSpLocks/>
          </p:cNvGrpSpPr>
          <p:nvPr/>
        </p:nvGrpSpPr>
        <p:grpSpPr bwMode="auto">
          <a:xfrm>
            <a:off x="10365319" y="5962652"/>
            <a:ext cx="1835149" cy="895349"/>
            <a:chOff x="5575242" y="4472723"/>
            <a:chExt cx="2202830" cy="670795"/>
          </a:xfrm>
        </p:grpSpPr>
        <p:sp>
          <p:nvSpPr>
            <p:cNvPr id="6" name="Shape 91"/>
            <p:cNvSpPr>
              <a:spLocks noChangeArrowheads="1"/>
            </p:cNvSpPr>
            <p:nvPr/>
          </p:nvSpPr>
          <p:spPr bwMode="auto">
            <a:xfrm rot="10800000">
              <a:off x="5575242" y="4948464"/>
              <a:ext cx="393816" cy="131621"/>
            </a:xfrm>
            <a:prstGeom prst="triangle">
              <a:avLst>
                <a:gd name="adj" fmla="val 32426"/>
              </a:avLst>
            </a:prstGeom>
            <a:solidFill>
              <a:srgbClr val="D26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h-TH" altLang="th-TH" smtClean="0"/>
            </a:p>
          </p:txBody>
        </p:sp>
        <p:grpSp>
          <p:nvGrpSpPr>
            <p:cNvPr id="7" name="Shape 92"/>
            <p:cNvGrpSpPr>
              <a:grpSpLocks/>
            </p:cNvGrpSpPr>
            <p:nvPr/>
          </p:nvGrpSpPr>
          <p:grpSpPr bwMode="auto"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1" name="Shape 93"/>
              <p:cNvSpPr>
                <a:spLocks noChangeArrowheads="1"/>
              </p:cNvSpPr>
              <p:nvPr/>
            </p:nvSpPr>
            <p:spPr bwMode="auto">
              <a:xfrm>
                <a:off x="1298347" y="330075"/>
                <a:ext cx="3475191" cy="1699506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/>
              </a:p>
            </p:txBody>
          </p:sp>
          <p:sp>
            <p:nvSpPr>
              <p:cNvPr id="12" name="Shape 94"/>
              <p:cNvSpPr>
                <a:spLocks noChangeArrowheads="1"/>
              </p:cNvSpPr>
              <p:nvPr/>
            </p:nvSpPr>
            <p:spPr bwMode="auto">
              <a:xfrm>
                <a:off x="4767105" y="330075"/>
                <a:ext cx="1698982" cy="1699506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/>
              </a:p>
            </p:txBody>
          </p:sp>
        </p:grpSp>
        <p:grpSp>
          <p:nvGrpSpPr>
            <p:cNvPr id="8" name="Shape 95"/>
            <p:cNvGrpSpPr>
              <a:grpSpLocks/>
            </p:cNvGrpSpPr>
            <p:nvPr/>
          </p:nvGrpSpPr>
          <p:grpSpPr bwMode="auto"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9" name="Shape 96"/>
              <p:cNvSpPr>
                <a:spLocks noChangeArrowheads="1"/>
              </p:cNvSpPr>
              <p:nvPr/>
            </p:nvSpPr>
            <p:spPr bwMode="auto">
              <a:xfrm>
                <a:off x="-5827153" y="332439"/>
                <a:ext cx="10619539" cy="1699073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/>
              </a:p>
            </p:txBody>
          </p:sp>
          <p:sp>
            <p:nvSpPr>
              <p:cNvPr id="10" name="Shape 97"/>
              <p:cNvSpPr>
                <a:spLocks noChangeArrowheads="1"/>
              </p:cNvSpPr>
              <p:nvPr/>
            </p:nvSpPr>
            <p:spPr bwMode="auto">
              <a:xfrm>
                <a:off x="4749855" y="332439"/>
                <a:ext cx="1701395" cy="1699073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/>
              </a:p>
            </p:txBody>
          </p:sp>
        </p:grpSp>
      </p:grpSp>
      <p:grpSp>
        <p:nvGrpSpPr>
          <p:cNvPr id="13" name="Shape 62"/>
          <p:cNvGrpSpPr>
            <a:grpSpLocks/>
          </p:cNvGrpSpPr>
          <p:nvPr userDrawn="1"/>
        </p:nvGrpSpPr>
        <p:grpSpPr bwMode="auto">
          <a:xfrm>
            <a:off x="4" y="-19051"/>
            <a:ext cx="9429751" cy="1373717"/>
            <a:chOff x="-4" y="39"/>
            <a:chExt cx="7072430" cy="1030475"/>
          </a:xfrm>
        </p:grpSpPr>
        <p:sp>
          <p:nvSpPr>
            <p:cNvPr id="14" name="Shape 63"/>
            <p:cNvSpPr>
              <a:spLocks noChangeArrowheads="1"/>
            </p:cNvSpPr>
            <p:nvPr/>
          </p:nvSpPr>
          <p:spPr bwMode="auto">
            <a:xfrm>
              <a:off x="6292950" y="127063"/>
              <a:ext cx="779476" cy="258809"/>
            </a:xfrm>
            <a:prstGeom prst="triangle">
              <a:avLst>
                <a:gd name="adj" fmla="val 32426"/>
              </a:avLst>
            </a:prstGeom>
            <a:solidFill>
              <a:srgbClr val="2632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h-TH" altLang="th-TH" smtClean="0">
                <a:latin typeface="Arvo" charset="0"/>
                <a:cs typeface="Arvo" charset="0"/>
                <a:sym typeface="Arvo" charset="0"/>
              </a:endParaRPr>
            </a:p>
          </p:txBody>
        </p:sp>
        <p:grpSp>
          <p:nvGrpSpPr>
            <p:cNvPr id="15" name="Shape 64"/>
            <p:cNvGrpSpPr>
              <a:grpSpLocks/>
            </p:cNvGrpSpPr>
            <p:nvPr/>
          </p:nvGrpSpPr>
          <p:grpSpPr bwMode="auto">
            <a:xfrm rot="10800000" flipH="1">
              <a:off x="3" y="39"/>
              <a:ext cx="6756168" cy="1030475"/>
              <a:chOff x="-2168138" y="710153"/>
              <a:chExt cx="8650663" cy="1319429"/>
            </a:xfrm>
          </p:grpSpPr>
          <p:sp>
            <p:nvSpPr>
              <p:cNvPr id="19" name="Shape 65"/>
              <p:cNvSpPr>
                <a:spLocks noChangeArrowheads="1"/>
              </p:cNvSpPr>
              <p:nvPr/>
            </p:nvSpPr>
            <p:spPr bwMode="auto">
              <a:xfrm>
                <a:off x="-2184408" y="726417"/>
                <a:ext cx="6957878" cy="1319429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>
                  <a:latin typeface="Arvo" charset="0"/>
                  <a:cs typeface="Arvo" charset="0"/>
                  <a:sym typeface="Arvo" charset="0"/>
                </a:endParaRPr>
              </a:p>
            </p:txBody>
          </p:sp>
          <p:sp>
            <p:nvSpPr>
              <p:cNvPr id="20" name="Shape 66"/>
              <p:cNvSpPr>
                <a:spLocks noChangeArrowheads="1"/>
              </p:cNvSpPr>
              <p:nvPr/>
            </p:nvSpPr>
            <p:spPr bwMode="auto">
              <a:xfrm>
                <a:off x="4783633" y="710153"/>
                <a:ext cx="1699324" cy="1319429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>
                  <a:latin typeface="Arvo" charset="0"/>
                  <a:cs typeface="Arvo" charset="0"/>
                  <a:sym typeface="Arvo" charset="0"/>
                </a:endParaRPr>
              </a:p>
            </p:txBody>
          </p:sp>
        </p:grpSp>
        <p:grpSp>
          <p:nvGrpSpPr>
            <p:cNvPr id="16" name="Shape 67"/>
            <p:cNvGrpSpPr>
              <a:grpSpLocks/>
            </p:cNvGrpSpPr>
            <p:nvPr/>
          </p:nvGrpSpPr>
          <p:grpSpPr bwMode="auto">
            <a:xfrm rot="10800000" flipH="1">
              <a:off x="-4" y="119752"/>
              <a:ext cx="7072430" cy="771747"/>
              <a:chOff x="-9092084" y="905391"/>
              <a:chExt cx="15574609" cy="1699509"/>
            </a:xfrm>
          </p:grpSpPr>
          <p:sp>
            <p:nvSpPr>
              <p:cNvPr id="17" name="Shape 68"/>
              <p:cNvSpPr>
                <a:spLocks noChangeArrowheads="1"/>
              </p:cNvSpPr>
              <p:nvPr/>
            </p:nvSpPr>
            <p:spPr bwMode="auto">
              <a:xfrm>
                <a:off x="-9092084" y="934927"/>
                <a:ext cx="13882553" cy="1699328"/>
              </a:xfrm>
              <a:prstGeom prst="rect">
                <a:avLst/>
              </a:prstGeom>
              <a:solidFill>
                <a:srgbClr val="3F5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>
                  <a:latin typeface="Arvo" charset="0"/>
                  <a:cs typeface="Arvo" charset="0"/>
                  <a:sym typeface="Arvo" charset="0"/>
                </a:endParaRPr>
              </a:p>
            </p:txBody>
          </p:sp>
          <p:sp>
            <p:nvSpPr>
              <p:cNvPr id="18" name="Shape 69"/>
              <p:cNvSpPr>
                <a:spLocks noChangeArrowheads="1"/>
              </p:cNvSpPr>
              <p:nvPr/>
            </p:nvSpPr>
            <p:spPr bwMode="auto">
              <a:xfrm>
                <a:off x="4811445" y="906955"/>
                <a:ext cx="1699048" cy="1699328"/>
              </a:xfrm>
              <a:prstGeom prst="rtTriangle">
                <a:avLst/>
              </a:prstGeom>
              <a:solidFill>
                <a:srgbClr val="3F5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>
                  <a:latin typeface="Arvo" charset="0"/>
                  <a:cs typeface="Arvo" charset="0"/>
                  <a:sym typeface="Arvo" charset="0"/>
                </a:endParaRPr>
              </a:p>
            </p:txBody>
          </p:sp>
        </p:grpSp>
      </p:grp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1085700" y="2050651"/>
            <a:ext cx="4504400" cy="3632400"/>
          </a:xfrm>
          <a:prstGeom prst="rect">
            <a:avLst/>
          </a:prstGeom>
        </p:spPr>
        <p:txBody>
          <a:bodyPr anchor="t"/>
          <a:lstStyle>
            <a:lvl1pPr marL="609475" lvl="0" indent="-474037">
              <a:spcBef>
                <a:spcPts val="800"/>
              </a:spcBef>
              <a:spcAft>
                <a:spcPts val="0"/>
              </a:spcAft>
              <a:buSzPts val="2000"/>
              <a:buChar char="▰"/>
              <a:defRPr sz="2700"/>
            </a:lvl1pPr>
            <a:lvl2pPr marL="1218960" lvl="1" indent="-474037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2pPr>
            <a:lvl3pPr marL="1828437" lvl="2" indent="-474037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3pPr>
            <a:lvl4pPr marL="2437918" lvl="3" indent="-474037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4pPr>
            <a:lvl5pPr marL="3047392" lvl="4" indent="-474037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5pPr>
            <a:lvl6pPr marL="3656867" lvl="5" indent="-474037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6pPr>
            <a:lvl7pPr marL="4266347" lvl="6" indent="-474037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7pPr>
            <a:lvl8pPr marL="4875825" lvl="7" indent="-474037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8pPr>
            <a:lvl9pPr marL="5485310" lvl="8" indent="-474037">
              <a:spcBef>
                <a:spcPts val="1333"/>
              </a:spcBef>
              <a:spcAft>
                <a:spcPts val="1333"/>
              </a:spcAft>
              <a:buSzPts val="2000"/>
              <a:buChar char="▻"/>
              <a:defRPr sz="2700"/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body" idx="2"/>
          </p:nvPr>
        </p:nvSpPr>
        <p:spPr>
          <a:xfrm>
            <a:off x="5861497" y="2050651"/>
            <a:ext cx="4504400" cy="3632400"/>
          </a:xfrm>
          <a:prstGeom prst="rect">
            <a:avLst/>
          </a:prstGeom>
        </p:spPr>
        <p:txBody>
          <a:bodyPr anchor="t"/>
          <a:lstStyle>
            <a:lvl1pPr marL="609475" lvl="0" indent="-474037">
              <a:spcBef>
                <a:spcPts val="800"/>
              </a:spcBef>
              <a:spcAft>
                <a:spcPts val="0"/>
              </a:spcAft>
              <a:buSzPts val="2000"/>
              <a:buChar char="▰"/>
              <a:defRPr sz="2700"/>
            </a:lvl1pPr>
            <a:lvl2pPr marL="1218960" lvl="1" indent="-474037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2pPr>
            <a:lvl3pPr marL="1828437" lvl="2" indent="-474037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3pPr>
            <a:lvl4pPr marL="2437918" lvl="3" indent="-474037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4pPr>
            <a:lvl5pPr marL="3047392" lvl="4" indent="-474037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5pPr>
            <a:lvl6pPr marL="3656867" lvl="5" indent="-474037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6pPr>
            <a:lvl7pPr marL="4266347" lvl="6" indent="-474037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7pPr>
            <a:lvl8pPr marL="4875825" lvl="7" indent="-474037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8pPr>
            <a:lvl9pPr marL="5485310" lvl="8" indent="-474037">
              <a:spcBef>
                <a:spcPts val="1333"/>
              </a:spcBef>
              <a:spcAft>
                <a:spcPts val="1333"/>
              </a:spcAft>
              <a:buSzPts val="2000"/>
              <a:buChar char="▻"/>
              <a:defRPr sz="2700"/>
            </a:lvl9pPr>
          </a:lstStyle>
          <a:p>
            <a:endParaRPr/>
          </a:p>
        </p:txBody>
      </p:sp>
      <p:sp>
        <p:nvSpPr>
          <p:cNvPr id="30" name="Shape 78"/>
          <p:cNvSpPr txBox="1">
            <a:spLocks noGrp="1"/>
          </p:cNvSpPr>
          <p:nvPr>
            <p:ph type="title"/>
          </p:nvPr>
        </p:nvSpPr>
        <p:spPr>
          <a:xfrm>
            <a:off x="1085700" y="484729"/>
            <a:ext cx="7323200" cy="1021600"/>
          </a:xfrm>
          <a:prstGeom prst="rect">
            <a:avLst/>
          </a:prstGeom>
        </p:spPr>
        <p:txBody>
          <a:bodyPr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 dirty="0"/>
          </a:p>
        </p:txBody>
      </p:sp>
      <p:sp>
        <p:nvSpPr>
          <p:cNvPr id="21" name="Shape 101"/>
          <p:cNvSpPr txBox="1">
            <a:spLocks noGrp="1"/>
          </p:cNvSpPr>
          <p:nvPr>
            <p:ph type="sldNum" idx="10"/>
          </p:nvPr>
        </p:nvSpPr>
        <p:spPr>
          <a:xfrm>
            <a:off x="11127317" y="6195490"/>
            <a:ext cx="1013883" cy="402167"/>
          </a:xfrm>
        </p:spPr>
        <p:txBody>
          <a:bodyPr/>
          <a:lstStyle>
            <a:lvl1pPr algn="l">
              <a:defRPr sz="1900" b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pPr>
              <a:defRPr/>
            </a:pPr>
            <a:fld id="{FC3537DC-9D0C-4C9F-8BF0-0234498A9FFF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2120971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2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hape 90"/>
          <p:cNvGrpSpPr>
            <a:grpSpLocks/>
          </p:cNvGrpSpPr>
          <p:nvPr/>
        </p:nvGrpSpPr>
        <p:grpSpPr bwMode="auto">
          <a:xfrm>
            <a:off x="10365319" y="5962652"/>
            <a:ext cx="1835149" cy="895349"/>
            <a:chOff x="5575242" y="4472723"/>
            <a:chExt cx="2202830" cy="670795"/>
          </a:xfrm>
        </p:grpSpPr>
        <p:sp>
          <p:nvSpPr>
            <p:cNvPr id="6" name="Shape 91"/>
            <p:cNvSpPr>
              <a:spLocks noChangeArrowheads="1"/>
            </p:cNvSpPr>
            <p:nvPr/>
          </p:nvSpPr>
          <p:spPr bwMode="auto">
            <a:xfrm rot="10800000">
              <a:off x="5575242" y="4948464"/>
              <a:ext cx="393816" cy="131621"/>
            </a:xfrm>
            <a:prstGeom prst="triangle">
              <a:avLst>
                <a:gd name="adj" fmla="val 32426"/>
              </a:avLst>
            </a:prstGeom>
            <a:solidFill>
              <a:srgbClr val="D26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h-TH" altLang="th-TH" smtClean="0"/>
            </a:p>
          </p:txBody>
        </p:sp>
        <p:grpSp>
          <p:nvGrpSpPr>
            <p:cNvPr id="7" name="Shape 92"/>
            <p:cNvGrpSpPr>
              <a:grpSpLocks/>
            </p:cNvGrpSpPr>
            <p:nvPr/>
          </p:nvGrpSpPr>
          <p:grpSpPr bwMode="auto"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1" name="Shape 93"/>
              <p:cNvSpPr>
                <a:spLocks noChangeArrowheads="1"/>
              </p:cNvSpPr>
              <p:nvPr/>
            </p:nvSpPr>
            <p:spPr bwMode="auto">
              <a:xfrm>
                <a:off x="1298347" y="330075"/>
                <a:ext cx="3475191" cy="1699506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/>
              </a:p>
            </p:txBody>
          </p:sp>
          <p:sp>
            <p:nvSpPr>
              <p:cNvPr id="12" name="Shape 94"/>
              <p:cNvSpPr>
                <a:spLocks noChangeArrowheads="1"/>
              </p:cNvSpPr>
              <p:nvPr/>
            </p:nvSpPr>
            <p:spPr bwMode="auto">
              <a:xfrm>
                <a:off x="4767105" y="330075"/>
                <a:ext cx="1698982" cy="1699506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/>
              </a:p>
            </p:txBody>
          </p:sp>
        </p:grpSp>
        <p:grpSp>
          <p:nvGrpSpPr>
            <p:cNvPr id="8" name="Shape 95"/>
            <p:cNvGrpSpPr>
              <a:grpSpLocks/>
            </p:cNvGrpSpPr>
            <p:nvPr/>
          </p:nvGrpSpPr>
          <p:grpSpPr bwMode="auto"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9" name="Shape 96"/>
              <p:cNvSpPr>
                <a:spLocks noChangeArrowheads="1"/>
              </p:cNvSpPr>
              <p:nvPr/>
            </p:nvSpPr>
            <p:spPr bwMode="auto">
              <a:xfrm>
                <a:off x="-5827153" y="332439"/>
                <a:ext cx="10619539" cy="1699073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/>
              </a:p>
            </p:txBody>
          </p:sp>
          <p:sp>
            <p:nvSpPr>
              <p:cNvPr id="10" name="Shape 97"/>
              <p:cNvSpPr>
                <a:spLocks noChangeArrowheads="1"/>
              </p:cNvSpPr>
              <p:nvPr/>
            </p:nvSpPr>
            <p:spPr bwMode="auto">
              <a:xfrm>
                <a:off x="4749855" y="332439"/>
                <a:ext cx="1701395" cy="1699073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/>
              </a:p>
            </p:txBody>
          </p:sp>
        </p:grpSp>
      </p:grpSp>
      <p:grpSp>
        <p:nvGrpSpPr>
          <p:cNvPr id="13" name="Shape 62"/>
          <p:cNvGrpSpPr>
            <a:grpSpLocks/>
          </p:cNvGrpSpPr>
          <p:nvPr userDrawn="1"/>
        </p:nvGrpSpPr>
        <p:grpSpPr bwMode="auto">
          <a:xfrm>
            <a:off x="4" y="-19051"/>
            <a:ext cx="9429751" cy="1373717"/>
            <a:chOff x="-4" y="39"/>
            <a:chExt cx="7072430" cy="1030475"/>
          </a:xfrm>
        </p:grpSpPr>
        <p:sp>
          <p:nvSpPr>
            <p:cNvPr id="14" name="Shape 63"/>
            <p:cNvSpPr>
              <a:spLocks noChangeArrowheads="1"/>
            </p:cNvSpPr>
            <p:nvPr/>
          </p:nvSpPr>
          <p:spPr bwMode="auto">
            <a:xfrm>
              <a:off x="6292950" y="127063"/>
              <a:ext cx="779476" cy="258809"/>
            </a:xfrm>
            <a:prstGeom prst="triangle">
              <a:avLst>
                <a:gd name="adj" fmla="val 32426"/>
              </a:avLst>
            </a:prstGeom>
            <a:solidFill>
              <a:srgbClr val="2632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h-TH" altLang="th-TH" smtClean="0">
                <a:latin typeface="Arvo" charset="0"/>
                <a:cs typeface="Arvo" charset="0"/>
                <a:sym typeface="Arvo" charset="0"/>
              </a:endParaRPr>
            </a:p>
          </p:txBody>
        </p:sp>
        <p:grpSp>
          <p:nvGrpSpPr>
            <p:cNvPr id="15" name="Shape 64"/>
            <p:cNvGrpSpPr>
              <a:grpSpLocks/>
            </p:cNvGrpSpPr>
            <p:nvPr/>
          </p:nvGrpSpPr>
          <p:grpSpPr bwMode="auto">
            <a:xfrm rot="10800000" flipH="1">
              <a:off x="3" y="39"/>
              <a:ext cx="6756168" cy="1030475"/>
              <a:chOff x="-2168138" y="710153"/>
              <a:chExt cx="8650663" cy="1319429"/>
            </a:xfrm>
          </p:grpSpPr>
          <p:sp>
            <p:nvSpPr>
              <p:cNvPr id="19" name="Shape 65"/>
              <p:cNvSpPr>
                <a:spLocks noChangeArrowheads="1"/>
              </p:cNvSpPr>
              <p:nvPr/>
            </p:nvSpPr>
            <p:spPr bwMode="auto">
              <a:xfrm>
                <a:off x="-2184408" y="726417"/>
                <a:ext cx="6957878" cy="1319429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>
                  <a:latin typeface="Arvo" charset="0"/>
                  <a:cs typeface="Arvo" charset="0"/>
                  <a:sym typeface="Arvo" charset="0"/>
                </a:endParaRPr>
              </a:p>
            </p:txBody>
          </p:sp>
          <p:sp>
            <p:nvSpPr>
              <p:cNvPr id="20" name="Shape 66"/>
              <p:cNvSpPr>
                <a:spLocks noChangeArrowheads="1"/>
              </p:cNvSpPr>
              <p:nvPr/>
            </p:nvSpPr>
            <p:spPr bwMode="auto">
              <a:xfrm>
                <a:off x="4783633" y="710153"/>
                <a:ext cx="1699324" cy="1319429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>
                  <a:latin typeface="Arvo" charset="0"/>
                  <a:cs typeface="Arvo" charset="0"/>
                  <a:sym typeface="Arvo" charset="0"/>
                </a:endParaRPr>
              </a:p>
            </p:txBody>
          </p:sp>
        </p:grpSp>
        <p:grpSp>
          <p:nvGrpSpPr>
            <p:cNvPr id="16" name="Shape 67"/>
            <p:cNvGrpSpPr>
              <a:grpSpLocks/>
            </p:cNvGrpSpPr>
            <p:nvPr/>
          </p:nvGrpSpPr>
          <p:grpSpPr bwMode="auto">
            <a:xfrm rot="10800000" flipH="1">
              <a:off x="-4" y="119752"/>
              <a:ext cx="7072430" cy="771747"/>
              <a:chOff x="-9092084" y="905391"/>
              <a:chExt cx="15574609" cy="1699509"/>
            </a:xfrm>
          </p:grpSpPr>
          <p:sp>
            <p:nvSpPr>
              <p:cNvPr id="17" name="Shape 68"/>
              <p:cNvSpPr>
                <a:spLocks noChangeArrowheads="1"/>
              </p:cNvSpPr>
              <p:nvPr/>
            </p:nvSpPr>
            <p:spPr bwMode="auto">
              <a:xfrm>
                <a:off x="-9092084" y="934927"/>
                <a:ext cx="13882553" cy="1699328"/>
              </a:xfrm>
              <a:prstGeom prst="rect">
                <a:avLst/>
              </a:prstGeom>
              <a:solidFill>
                <a:srgbClr val="3F5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>
                  <a:latin typeface="Arvo" charset="0"/>
                  <a:cs typeface="Arvo" charset="0"/>
                  <a:sym typeface="Arvo" charset="0"/>
                </a:endParaRPr>
              </a:p>
            </p:txBody>
          </p:sp>
          <p:sp>
            <p:nvSpPr>
              <p:cNvPr id="18" name="Shape 69"/>
              <p:cNvSpPr>
                <a:spLocks noChangeArrowheads="1"/>
              </p:cNvSpPr>
              <p:nvPr/>
            </p:nvSpPr>
            <p:spPr bwMode="auto">
              <a:xfrm>
                <a:off x="4811445" y="906955"/>
                <a:ext cx="1699048" cy="1699328"/>
              </a:xfrm>
              <a:prstGeom prst="rtTriangle">
                <a:avLst/>
              </a:prstGeom>
              <a:solidFill>
                <a:srgbClr val="3F5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>
                  <a:latin typeface="Arvo" charset="0"/>
                  <a:cs typeface="Arvo" charset="0"/>
                  <a:sym typeface="Arvo" charset="0"/>
                </a:endParaRPr>
              </a:p>
            </p:txBody>
          </p:sp>
        </p:grpSp>
      </p:grp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1085700" y="2050651"/>
            <a:ext cx="4504400" cy="3632400"/>
          </a:xfrm>
          <a:prstGeom prst="rect">
            <a:avLst/>
          </a:prstGeom>
        </p:spPr>
        <p:txBody>
          <a:bodyPr anchor="t"/>
          <a:lstStyle>
            <a:lvl1pPr marL="609491" lvl="0" indent="-474049">
              <a:spcBef>
                <a:spcPts val="800"/>
              </a:spcBef>
              <a:spcAft>
                <a:spcPts val="0"/>
              </a:spcAft>
              <a:buSzPts val="2000"/>
              <a:buChar char="▰"/>
              <a:defRPr sz="2700"/>
            </a:lvl1pPr>
            <a:lvl2pPr marL="1218990" lvl="1" indent="-47404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2pPr>
            <a:lvl3pPr marL="1828482" lvl="2" indent="-47404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3pPr>
            <a:lvl4pPr marL="2437978" lvl="3" indent="-47404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4pPr>
            <a:lvl5pPr marL="3047468" lvl="4" indent="-47404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5pPr>
            <a:lvl6pPr marL="3656959" lvl="5" indent="-47404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6pPr>
            <a:lvl7pPr marL="4266453" lvl="6" indent="-47404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7pPr>
            <a:lvl8pPr marL="4875947" lvl="7" indent="-47404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8pPr>
            <a:lvl9pPr marL="5485446" lvl="8" indent="-474049">
              <a:spcBef>
                <a:spcPts val="1333"/>
              </a:spcBef>
              <a:spcAft>
                <a:spcPts val="1333"/>
              </a:spcAft>
              <a:buSzPts val="2000"/>
              <a:buChar char="▻"/>
              <a:defRPr sz="2700"/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body" idx="2"/>
          </p:nvPr>
        </p:nvSpPr>
        <p:spPr>
          <a:xfrm>
            <a:off x="5861497" y="2050651"/>
            <a:ext cx="4504400" cy="3632400"/>
          </a:xfrm>
          <a:prstGeom prst="rect">
            <a:avLst/>
          </a:prstGeom>
        </p:spPr>
        <p:txBody>
          <a:bodyPr anchor="t"/>
          <a:lstStyle>
            <a:lvl1pPr marL="609491" lvl="0" indent="-474049">
              <a:spcBef>
                <a:spcPts val="800"/>
              </a:spcBef>
              <a:spcAft>
                <a:spcPts val="0"/>
              </a:spcAft>
              <a:buSzPts val="2000"/>
              <a:buChar char="▰"/>
              <a:defRPr sz="2700"/>
            </a:lvl1pPr>
            <a:lvl2pPr marL="1218990" lvl="1" indent="-47404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2pPr>
            <a:lvl3pPr marL="1828482" lvl="2" indent="-47404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3pPr>
            <a:lvl4pPr marL="2437978" lvl="3" indent="-47404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4pPr>
            <a:lvl5pPr marL="3047468" lvl="4" indent="-47404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5pPr>
            <a:lvl6pPr marL="3656959" lvl="5" indent="-47404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6pPr>
            <a:lvl7pPr marL="4266453" lvl="6" indent="-47404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7pPr>
            <a:lvl8pPr marL="4875947" lvl="7" indent="-474049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8pPr>
            <a:lvl9pPr marL="5485446" lvl="8" indent="-474049">
              <a:spcBef>
                <a:spcPts val="1333"/>
              </a:spcBef>
              <a:spcAft>
                <a:spcPts val="1333"/>
              </a:spcAft>
              <a:buSzPts val="2000"/>
              <a:buChar char="▻"/>
              <a:defRPr sz="2700"/>
            </a:lvl9pPr>
          </a:lstStyle>
          <a:p>
            <a:endParaRPr/>
          </a:p>
        </p:txBody>
      </p:sp>
      <p:sp>
        <p:nvSpPr>
          <p:cNvPr id="30" name="Shape 78"/>
          <p:cNvSpPr txBox="1">
            <a:spLocks noGrp="1"/>
          </p:cNvSpPr>
          <p:nvPr>
            <p:ph type="title"/>
          </p:nvPr>
        </p:nvSpPr>
        <p:spPr>
          <a:xfrm>
            <a:off x="1085700" y="484729"/>
            <a:ext cx="7323200" cy="1021600"/>
          </a:xfrm>
          <a:prstGeom prst="rect">
            <a:avLst/>
          </a:prstGeom>
        </p:spPr>
        <p:txBody>
          <a:bodyPr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 dirty="0"/>
          </a:p>
        </p:txBody>
      </p:sp>
      <p:sp>
        <p:nvSpPr>
          <p:cNvPr id="21" name="Shape 101"/>
          <p:cNvSpPr txBox="1">
            <a:spLocks noGrp="1"/>
          </p:cNvSpPr>
          <p:nvPr>
            <p:ph type="sldNum" idx="10"/>
          </p:nvPr>
        </p:nvSpPr>
        <p:spPr>
          <a:xfrm>
            <a:off x="11127317" y="6195489"/>
            <a:ext cx="1013883" cy="402167"/>
          </a:xfrm>
        </p:spPr>
        <p:txBody>
          <a:bodyPr/>
          <a:lstStyle>
            <a:lvl1pPr algn="l">
              <a:defRPr sz="1900" b="0">
                <a:solidFill>
                  <a:srgbClr val="000000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pPr>
              <a:defRPr/>
            </a:pPr>
            <a:fld id="{FC3537DC-9D0C-4C9F-8BF0-0234498A9FFF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421534273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4"/>
          <p:cNvSpPr>
            <a:spLocks noChangeArrowheads="1"/>
          </p:cNvSpPr>
          <p:nvPr/>
        </p:nvSpPr>
        <p:spPr bwMode="auto">
          <a:xfrm>
            <a:off x="7596718" y="3513668"/>
            <a:ext cx="1185333" cy="395817"/>
          </a:xfrm>
          <a:prstGeom prst="triangle">
            <a:avLst>
              <a:gd name="adj" fmla="val 32426"/>
            </a:avLst>
          </a:prstGeom>
          <a:solidFill>
            <a:srgbClr val="2632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9" tIns="121889" rIns="121889" bIns="121889"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th-TH" altLang="th-TH" smtClean="0">
              <a:latin typeface="Arvo" charset="0"/>
              <a:cs typeface="Arvo" charset="0"/>
              <a:sym typeface="Arvo" charset="0"/>
            </a:endParaRPr>
          </a:p>
        </p:txBody>
      </p:sp>
      <p:grpSp>
        <p:nvGrpSpPr>
          <p:cNvPr id="5" name="Shape 25"/>
          <p:cNvGrpSpPr>
            <a:grpSpLocks/>
          </p:cNvGrpSpPr>
          <p:nvPr/>
        </p:nvGrpSpPr>
        <p:grpSpPr bwMode="auto">
          <a:xfrm>
            <a:off x="0" y="-8467"/>
            <a:ext cx="11548533" cy="6866467"/>
            <a:chOff x="0" y="-7088"/>
            <a:chExt cx="8661398" cy="5150588"/>
          </a:xfrm>
        </p:grpSpPr>
        <p:sp>
          <p:nvSpPr>
            <p:cNvPr id="6" name="Shape 26"/>
            <p:cNvSpPr>
              <a:spLocks noChangeArrowheads="1"/>
            </p:cNvSpPr>
            <p:nvPr/>
          </p:nvSpPr>
          <p:spPr bwMode="auto">
            <a:xfrm>
              <a:off x="0" y="-737"/>
              <a:ext cx="3524249" cy="5144237"/>
            </a:xfrm>
            <a:prstGeom prst="rect">
              <a:avLst/>
            </a:prstGeom>
            <a:solidFill>
              <a:srgbClr val="C7D3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h-TH" altLang="th-TH" smtClean="0"/>
            </a:p>
          </p:txBody>
        </p:sp>
        <p:sp>
          <p:nvSpPr>
            <p:cNvPr id="7" name="Shape 27"/>
            <p:cNvSpPr>
              <a:spLocks noChangeArrowheads="1"/>
            </p:cNvSpPr>
            <p:nvPr/>
          </p:nvSpPr>
          <p:spPr bwMode="auto">
            <a:xfrm rot="10800000" flipH="1">
              <a:off x="3517899" y="-7088"/>
              <a:ext cx="5143499" cy="5144237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h-TH" altLang="th-TH" smtClean="0">
                <a:latin typeface="Arvo" charset="0"/>
                <a:cs typeface="Arvo" charset="0"/>
                <a:sym typeface="Arvo" charset="0"/>
              </a:endParaRPr>
            </a:p>
          </p:txBody>
        </p:sp>
      </p:grpSp>
      <p:grpSp>
        <p:nvGrpSpPr>
          <p:cNvPr id="8" name="Shape 28"/>
          <p:cNvGrpSpPr>
            <a:grpSpLocks/>
          </p:cNvGrpSpPr>
          <p:nvPr/>
        </p:nvGrpSpPr>
        <p:grpSpPr bwMode="auto">
          <a:xfrm rot="10800000" flipH="1">
            <a:off x="1" y="3898900"/>
            <a:ext cx="8786284" cy="2702984"/>
            <a:chOff x="-9894852" y="-4493254"/>
            <a:chExt cx="21200407" cy="6522740"/>
          </a:xfrm>
        </p:grpSpPr>
        <p:sp>
          <p:nvSpPr>
            <p:cNvPr id="9" name="Shape 29"/>
            <p:cNvSpPr>
              <a:spLocks noChangeArrowheads="1"/>
            </p:cNvSpPr>
            <p:nvPr/>
          </p:nvSpPr>
          <p:spPr bwMode="auto">
            <a:xfrm>
              <a:off x="-9894852" y="-4472823"/>
              <a:ext cx="14683491" cy="6522740"/>
            </a:xfrm>
            <a:prstGeom prst="rect">
              <a:avLst/>
            </a:prstGeom>
            <a:solidFill>
              <a:srgbClr val="3F5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h-TH" altLang="th-TH" smtClean="0">
                <a:latin typeface="Arvo" charset="0"/>
                <a:cs typeface="Arvo" charset="0"/>
                <a:sym typeface="Arvo" charset="0"/>
              </a:endParaRPr>
            </a:p>
          </p:txBody>
        </p:sp>
        <p:sp>
          <p:nvSpPr>
            <p:cNvPr id="10" name="Shape 30"/>
            <p:cNvSpPr>
              <a:spLocks noChangeArrowheads="1"/>
            </p:cNvSpPr>
            <p:nvPr/>
          </p:nvSpPr>
          <p:spPr bwMode="auto">
            <a:xfrm>
              <a:off x="4783530" y="-4493254"/>
              <a:ext cx="6522025" cy="6522740"/>
            </a:xfrm>
            <a:prstGeom prst="rtTriangle">
              <a:avLst/>
            </a:prstGeom>
            <a:solidFill>
              <a:srgbClr val="3F5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h-TH" altLang="th-TH" smtClean="0">
                <a:latin typeface="Arvo" charset="0"/>
                <a:cs typeface="Arvo" charset="0"/>
                <a:sym typeface="Arvo" charset="0"/>
              </a:endParaRPr>
            </a:p>
          </p:txBody>
        </p:sp>
      </p:grpSp>
      <p:grpSp>
        <p:nvGrpSpPr>
          <p:cNvPr id="11" name="Shape 31"/>
          <p:cNvGrpSpPr>
            <a:grpSpLocks/>
          </p:cNvGrpSpPr>
          <p:nvPr/>
        </p:nvGrpSpPr>
        <p:grpSpPr bwMode="auto">
          <a:xfrm>
            <a:off x="10168467" y="5962651"/>
            <a:ext cx="2032000" cy="895349"/>
            <a:chOff x="5575242" y="4472723"/>
            <a:chExt cx="2202830" cy="670795"/>
          </a:xfrm>
        </p:grpSpPr>
        <p:sp>
          <p:nvSpPr>
            <p:cNvPr id="12" name="Shape 32"/>
            <p:cNvSpPr>
              <a:spLocks noChangeArrowheads="1"/>
            </p:cNvSpPr>
            <p:nvPr/>
          </p:nvSpPr>
          <p:spPr bwMode="auto">
            <a:xfrm rot="10800000">
              <a:off x="5575242" y="4948464"/>
              <a:ext cx="394674" cy="131621"/>
            </a:xfrm>
            <a:prstGeom prst="triangle">
              <a:avLst>
                <a:gd name="adj" fmla="val 32426"/>
              </a:avLst>
            </a:prstGeom>
            <a:solidFill>
              <a:srgbClr val="D26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h-TH" altLang="th-TH" smtClean="0"/>
            </a:p>
          </p:txBody>
        </p:sp>
        <p:grpSp>
          <p:nvGrpSpPr>
            <p:cNvPr id="13" name="Shape 33"/>
            <p:cNvGrpSpPr>
              <a:grpSpLocks/>
            </p:cNvGrpSpPr>
            <p:nvPr/>
          </p:nvGrpSpPr>
          <p:grpSpPr bwMode="auto"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7" name="Shape 34"/>
              <p:cNvSpPr>
                <a:spLocks noChangeArrowheads="1"/>
              </p:cNvSpPr>
              <p:nvPr/>
            </p:nvSpPr>
            <p:spPr bwMode="auto">
              <a:xfrm>
                <a:off x="1297723" y="330075"/>
                <a:ext cx="3475632" cy="1699506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/>
              </a:p>
            </p:txBody>
          </p:sp>
          <p:sp>
            <p:nvSpPr>
              <p:cNvPr id="18" name="Shape 35"/>
              <p:cNvSpPr>
                <a:spLocks noChangeArrowheads="1"/>
              </p:cNvSpPr>
              <p:nvPr/>
            </p:nvSpPr>
            <p:spPr bwMode="auto">
              <a:xfrm>
                <a:off x="4767545" y="330075"/>
                <a:ext cx="1697131" cy="1699506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/>
              </a:p>
            </p:txBody>
          </p:sp>
        </p:grpSp>
        <p:grpSp>
          <p:nvGrpSpPr>
            <p:cNvPr id="14" name="Shape 36"/>
            <p:cNvGrpSpPr>
              <a:grpSpLocks/>
            </p:cNvGrpSpPr>
            <p:nvPr/>
          </p:nvGrpSpPr>
          <p:grpSpPr bwMode="auto"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5" name="Shape 37"/>
              <p:cNvSpPr>
                <a:spLocks noChangeArrowheads="1"/>
              </p:cNvSpPr>
              <p:nvPr/>
            </p:nvSpPr>
            <p:spPr bwMode="auto">
              <a:xfrm>
                <a:off x="-5827153" y="332439"/>
                <a:ext cx="10615150" cy="1699073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/>
              </a:p>
            </p:txBody>
          </p:sp>
          <p:sp>
            <p:nvSpPr>
              <p:cNvPr id="16" name="Shape 38"/>
              <p:cNvSpPr>
                <a:spLocks noChangeArrowheads="1"/>
              </p:cNvSpPr>
              <p:nvPr/>
            </p:nvSpPr>
            <p:spPr bwMode="auto">
              <a:xfrm>
                <a:off x="4749586" y="332439"/>
                <a:ext cx="1703030" cy="1699073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/>
              </a:p>
            </p:txBody>
          </p:sp>
        </p:grpSp>
      </p:grpSp>
      <p:sp>
        <p:nvSpPr>
          <p:cNvPr id="39" name="Shape 39"/>
          <p:cNvSpPr txBox="1">
            <a:spLocks noGrp="1"/>
          </p:cNvSpPr>
          <p:nvPr>
            <p:ph type="ctrTitle"/>
          </p:nvPr>
        </p:nvSpPr>
        <p:spPr>
          <a:xfrm>
            <a:off x="618033" y="3828197"/>
            <a:ext cx="5459200" cy="1546400"/>
          </a:xfrm>
          <a:prstGeom prst="rect">
            <a:avLst/>
          </a:prstGeom>
        </p:spPr>
        <p:txBody>
          <a:bodyPr anchor="b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618033" y="5300599"/>
            <a:ext cx="5459200" cy="1046400"/>
          </a:xfrm>
          <a:prstGeom prst="rect">
            <a:avLst/>
          </a:prstGeom>
        </p:spPr>
        <p:txBody>
          <a:bodyPr anchor="t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9800"/>
              </a:buClr>
              <a:buSzPts val="2000"/>
              <a:buNone/>
              <a:defRPr sz="2700">
                <a:solidFill>
                  <a:srgbClr val="FF9800"/>
                </a:solidFill>
              </a:defRPr>
            </a:lvl1pPr>
            <a:lvl2pPr lvl="1" rtl="0">
              <a:spcBef>
                <a:spcPts val="1333"/>
              </a:spcBef>
              <a:spcAft>
                <a:spcPts val="0"/>
              </a:spcAft>
              <a:buClr>
                <a:srgbClr val="FF9800"/>
              </a:buClr>
              <a:buSzPts val="2000"/>
              <a:buNone/>
              <a:defRPr sz="2700">
                <a:solidFill>
                  <a:srgbClr val="FF9800"/>
                </a:solidFill>
              </a:defRPr>
            </a:lvl2pPr>
            <a:lvl3pPr lvl="2" rtl="0">
              <a:spcBef>
                <a:spcPts val="1333"/>
              </a:spcBef>
              <a:spcAft>
                <a:spcPts val="0"/>
              </a:spcAft>
              <a:buClr>
                <a:srgbClr val="FF9800"/>
              </a:buClr>
              <a:buSzPts val="2000"/>
              <a:buNone/>
              <a:defRPr sz="2700">
                <a:solidFill>
                  <a:srgbClr val="FF9800"/>
                </a:solidFill>
              </a:defRPr>
            </a:lvl3pPr>
            <a:lvl4pPr lvl="3" rtl="0">
              <a:spcBef>
                <a:spcPts val="1333"/>
              </a:spcBef>
              <a:spcAft>
                <a:spcPts val="0"/>
              </a:spcAft>
              <a:buClr>
                <a:srgbClr val="FF9800"/>
              </a:buClr>
              <a:buSzPts val="2000"/>
              <a:buNone/>
              <a:defRPr sz="2700">
                <a:solidFill>
                  <a:srgbClr val="FF9800"/>
                </a:solidFill>
              </a:defRPr>
            </a:lvl4pPr>
            <a:lvl5pPr lvl="4" rtl="0">
              <a:spcBef>
                <a:spcPts val="1333"/>
              </a:spcBef>
              <a:spcAft>
                <a:spcPts val="0"/>
              </a:spcAft>
              <a:buClr>
                <a:srgbClr val="FF9800"/>
              </a:buClr>
              <a:buSzPts val="2000"/>
              <a:buNone/>
              <a:defRPr sz="2700">
                <a:solidFill>
                  <a:srgbClr val="FF9800"/>
                </a:solidFill>
              </a:defRPr>
            </a:lvl5pPr>
            <a:lvl6pPr lvl="5" rtl="0">
              <a:spcBef>
                <a:spcPts val="1333"/>
              </a:spcBef>
              <a:spcAft>
                <a:spcPts val="0"/>
              </a:spcAft>
              <a:buClr>
                <a:srgbClr val="FF9800"/>
              </a:buClr>
              <a:buSzPts val="2000"/>
              <a:buNone/>
              <a:defRPr sz="2700">
                <a:solidFill>
                  <a:srgbClr val="FF9800"/>
                </a:solidFill>
              </a:defRPr>
            </a:lvl6pPr>
            <a:lvl7pPr lvl="6" rtl="0">
              <a:spcBef>
                <a:spcPts val="1333"/>
              </a:spcBef>
              <a:spcAft>
                <a:spcPts val="0"/>
              </a:spcAft>
              <a:buClr>
                <a:srgbClr val="FF9800"/>
              </a:buClr>
              <a:buSzPts val="2000"/>
              <a:buNone/>
              <a:defRPr sz="2700">
                <a:solidFill>
                  <a:srgbClr val="FF9800"/>
                </a:solidFill>
              </a:defRPr>
            </a:lvl7pPr>
            <a:lvl8pPr lvl="7" rtl="0">
              <a:spcBef>
                <a:spcPts val="1333"/>
              </a:spcBef>
              <a:spcAft>
                <a:spcPts val="0"/>
              </a:spcAft>
              <a:buClr>
                <a:srgbClr val="FF9800"/>
              </a:buClr>
              <a:buSzPts val="2000"/>
              <a:buNone/>
              <a:defRPr sz="2700">
                <a:solidFill>
                  <a:srgbClr val="FF9800"/>
                </a:solidFill>
              </a:defRPr>
            </a:lvl8pPr>
            <a:lvl9pPr lvl="8" rtl="0">
              <a:spcBef>
                <a:spcPts val="1333"/>
              </a:spcBef>
              <a:spcAft>
                <a:spcPts val="1333"/>
              </a:spcAft>
              <a:buClr>
                <a:srgbClr val="FF9800"/>
              </a:buClr>
              <a:buSzPts val="2000"/>
              <a:buNone/>
              <a:defRPr sz="2700">
                <a:solidFill>
                  <a:srgbClr val="FF9800"/>
                </a:solidFill>
              </a:defRPr>
            </a:lvl9pPr>
          </a:lstStyle>
          <a:p>
            <a:endParaRPr/>
          </a:p>
        </p:txBody>
      </p:sp>
      <p:sp>
        <p:nvSpPr>
          <p:cNvPr id="19" name="Shape 41"/>
          <p:cNvSpPr txBox="1">
            <a:spLocks noGrp="1"/>
          </p:cNvSpPr>
          <p:nvPr>
            <p:ph type="sldNum" idx="10"/>
          </p:nvPr>
        </p:nvSpPr>
        <p:spPr>
          <a:xfrm>
            <a:off x="10928352" y="6182784"/>
            <a:ext cx="1212849" cy="414867"/>
          </a:xfrm>
        </p:spPr>
        <p:txBody>
          <a:bodyPr/>
          <a:lstStyle>
            <a:lvl1pPr algn="l">
              <a:defRPr sz="1900" b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1pPr>
            <a:lvl2pPr marL="990502" indent="-380962">
              <a:defRPr sz="19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2pPr>
            <a:lvl3pPr marL="1523849" indent="-304768">
              <a:defRPr sz="19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3pPr>
            <a:lvl4pPr marL="2133387" indent="-304768">
              <a:defRPr sz="19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4pPr>
            <a:lvl5pPr marL="2742926" indent="-304768">
              <a:defRPr sz="19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5pPr>
            <a:lvl6pPr marL="3352464" indent="-30476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6pPr>
            <a:lvl7pPr marL="3962005" indent="-30476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7pPr>
            <a:lvl8pPr marL="4571544" indent="-30476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8pPr>
            <a:lvl9pPr marL="5181082" indent="-30476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>
              <a:defRPr/>
            </a:pPr>
            <a:fld id="{FA5B7463-3D5C-4EC4-831E-7A34FFF3032A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8709687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2 column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hape 90"/>
          <p:cNvGrpSpPr>
            <a:grpSpLocks/>
          </p:cNvGrpSpPr>
          <p:nvPr/>
        </p:nvGrpSpPr>
        <p:grpSpPr bwMode="auto">
          <a:xfrm>
            <a:off x="10365318" y="5962651"/>
            <a:ext cx="1835149" cy="895349"/>
            <a:chOff x="5575242" y="4472723"/>
            <a:chExt cx="2202830" cy="670795"/>
          </a:xfrm>
        </p:grpSpPr>
        <p:sp>
          <p:nvSpPr>
            <p:cNvPr id="6" name="Shape 91"/>
            <p:cNvSpPr>
              <a:spLocks noChangeArrowheads="1"/>
            </p:cNvSpPr>
            <p:nvPr/>
          </p:nvSpPr>
          <p:spPr bwMode="auto">
            <a:xfrm rot="10800000">
              <a:off x="5575242" y="4948464"/>
              <a:ext cx="393816" cy="131621"/>
            </a:xfrm>
            <a:prstGeom prst="triangle">
              <a:avLst>
                <a:gd name="adj" fmla="val 32426"/>
              </a:avLst>
            </a:prstGeom>
            <a:solidFill>
              <a:srgbClr val="D26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h-TH" altLang="th-TH" smtClean="0"/>
            </a:p>
          </p:txBody>
        </p:sp>
        <p:grpSp>
          <p:nvGrpSpPr>
            <p:cNvPr id="7" name="Shape 92"/>
            <p:cNvGrpSpPr>
              <a:grpSpLocks/>
            </p:cNvGrpSpPr>
            <p:nvPr/>
          </p:nvGrpSpPr>
          <p:grpSpPr bwMode="auto"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1" name="Shape 93"/>
              <p:cNvSpPr>
                <a:spLocks noChangeArrowheads="1"/>
              </p:cNvSpPr>
              <p:nvPr/>
            </p:nvSpPr>
            <p:spPr bwMode="auto">
              <a:xfrm>
                <a:off x="1298347" y="330075"/>
                <a:ext cx="3475191" cy="1699506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/>
              </a:p>
            </p:txBody>
          </p:sp>
          <p:sp>
            <p:nvSpPr>
              <p:cNvPr id="12" name="Shape 94"/>
              <p:cNvSpPr>
                <a:spLocks noChangeArrowheads="1"/>
              </p:cNvSpPr>
              <p:nvPr/>
            </p:nvSpPr>
            <p:spPr bwMode="auto">
              <a:xfrm>
                <a:off x="4767105" y="330075"/>
                <a:ext cx="1698982" cy="1699506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/>
              </a:p>
            </p:txBody>
          </p:sp>
        </p:grpSp>
        <p:grpSp>
          <p:nvGrpSpPr>
            <p:cNvPr id="8" name="Shape 95"/>
            <p:cNvGrpSpPr>
              <a:grpSpLocks/>
            </p:cNvGrpSpPr>
            <p:nvPr/>
          </p:nvGrpSpPr>
          <p:grpSpPr bwMode="auto"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9" name="Shape 96"/>
              <p:cNvSpPr>
                <a:spLocks noChangeArrowheads="1"/>
              </p:cNvSpPr>
              <p:nvPr/>
            </p:nvSpPr>
            <p:spPr bwMode="auto">
              <a:xfrm>
                <a:off x="-5827153" y="332439"/>
                <a:ext cx="10619539" cy="1699073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/>
              </a:p>
            </p:txBody>
          </p:sp>
          <p:sp>
            <p:nvSpPr>
              <p:cNvPr id="10" name="Shape 97"/>
              <p:cNvSpPr>
                <a:spLocks noChangeArrowheads="1"/>
              </p:cNvSpPr>
              <p:nvPr/>
            </p:nvSpPr>
            <p:spPr bwMode="auto">
              <a:xfrm>
                <a:off x="4749855" y="332439"/>
                <a:ext cx="1701395" cy="1699073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/>
              </a:p>
            </p:txBody>
          </p:sp>
        </p:grpSp>
      </p:grpSp>
      <p:grpSp>
        <p:nvGrpSpPr>
          <p:cNvPr id="13" name="Shape 62"/>
          <p:cNvGrpSpPr>
            <a:grpSpLocks/>
          </p:cNvGrpSpPr>
          <p:nvPr userDrawn="1"/>
        </p:nvGrpSpPr>
        <p:grpSpPr bwMode="auto">
          <a:xfrm>
            <a:off x="1" y="-19051"/>
            <a:ext cx="9429751" cy="1373717"/>
            <a:chOff x="-4" y="39"/>
            <a:chExt cx="7072430" cy="1030475"/>
          </a:xfrm>
        </p:grpSpPr>
        <p:sp>
          <p:nvSpPr>
            <p:cNvPr id="14" name="Shape 63"/>
            <p:cNvSpPr>
              <a:spLocks noChangeArrowheads="1"/>
            </p:cNvSpPr>
            <p:nvPr/>
          </p:nvSpPr>
          <p:spPr bwMode="auto">
            <a:xfrm>
              <a:off x="6292950" y="127063"/>
              <a:ext cx="779476" cy="258809"/>
            </a:xfrm>
            <a:prstGeom prst="triangle">
              <a:avLst>
                <a:gd name="adj" fmla="val 32426"/>
              </a:avLst>
            </a:prstGeom>
            <a:solidFill>
              <a:srgbClr val="2632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h-TH" altLang="th-TH" smtClean="0">
                <a:latin typeface="Arvo" charset="0"/>
                <a:cs typeface="Arvo" charset="0"/>
                <a:sym typeface="Arvo" charset="0"/>
              </a:endParaRPr>
            </a:p>
          </p:txBody>
        </p:sp>
        <p:grpSp>
          <p:nvGrpSpPr>
            <p:cNvPr id="15" name="Shape 64"/>
            <p:cNvGrpSpPr>
              <a:grpSpLocks/>
            </p:cNvGrpSpPr>
            <p:nvPr/>
          </p:nvGrpSpPr>
          <p:grpSpPr bwMode="auto">
            <a:xfrm rot="10800000" flipH="1">
              <a:off x="3" y="39"/>
              <a:ext cx="6756168" cy="1030475"/>
              <a:chOff x="-2168138" y="710153"/>
              <a:chExt cx="8650663" cy="1319429"/>
            </a:xfrm>
          </p:grpSpPr>
          <p:sp>
            <p:nvSpPr>
              <p:cNvPr id="19" name="Shape 65"/>
              <p:cNvSpPr>
                <a:spLocks noChangeArrowheads="1"/>
              </p:cNvSpPr>
              <p:nvPr/>
            </p:nvSpPr>
            <p:spPr bwMode="auto">
              <a:xfrm>
                <a:off x="-2176278" y="718285"/>
                <a:ext cx="6957878" cy="1319429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>
                  <a:latin typeface="Arvo" charset="0"/>
                  <a:cs typeface="Arvo" charset="0"/>
                  <a:sym typeface="Arvo" charset="0"/>
                </a:endParaRPr>
              </a:p>
            </p:txBody>
          </p:sp>
          <p:sp>
            <p:nvSpPr>
              <p:cNvPr id="20" name="Shape 66"/>
              <p:cNvSpPr>
                <a:spLocks noChangeArrowheads="1"/>
              </p:cNvSpPr>
              <p:nvPr/>
            </p:nvSpPr>
            <p:spPr bwMode="auto">
              <a:xfrm>
                <a:off x="4783633" y="710153"/>
                <a:ext cx="1699324" cy="1319429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>
                  <a:latin typeface="Arvo" charset="0"/>
                  <a:cs typeface="Arvo" charset="0"/>
                  <a:sym typeface="Arvo" charset="0"/>
                </a:endParaRPr>
              </a:p>
            </p:txBody>
          </p:sp>
        </p:grpSp>
        <p:grpSp>
          <p:nvGrpSpPr>
            <p:cNvPr id="16" name="Shape 67"/>
            <p:cNvGrpSpPr>
              <a:grpSpLocks/>
            </p:cNvGrpSpPr>
            <p:nvPr/>
          </p:nvGrpSpPr>
          <p:grpSpPr bwMode="auto">
            <a:xfrm rot="10800000" flipH="1">
              <a:off x="-4" y="119752"/>
              <a:ext cx="7072430" cy="771747"/>
              <a:chOff x="-9092084" y="905391"/>
              <a:chExt cx="15574609" cy="1699509"/>
            </a:xfrm>
          </p:grpSpPr>
          <p:sp>
            <p:nvSpPr>
              <p:cNvPr id="17" name="Shape 68"/>
              <p:cNvSpPr>
                <a:spLocks noChangeArrowheads="1"/>
              </p:cNvSpPr>
              <p:nvPr/>
            </p:nvSpPr>
            <p:spPr bwMode="auto">
              <a:xfrm>
                <a:off x="-9092084" y="920941"/>
                <a:ext cx="13882553" cy="1699328"/>
              </a:xfrm>
              <a:prstGeom prst="rect">
                <a:avLst/>
              </a:prstGeom>
              <a:solidFill>
                <a:srgbClr val="3F5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>
                  <a:latin typeface="Arvo" charset="0"/>
                  <a:cs typeface="Arvo" charset="0"/>
                  <a:sym typeface="Arvo" charset="0"/>
                </a:endParaRPr>
              </a:p>
            </p:txBody>
          </p:sp>
          <p:sp>
            <p:nvSpPr>
              <p:cNvPr id="18" name="Shape 69"/>
              <p:cNvSpPr>
                <a:spLocks noChangeArrowheads="1"/>
              </p:cNvSpPr>
              <p:nvPr/>
            </p:nvSpPr>
            <p:spPr bwMode="auto">
              <a:xfrm>
                <a:off x="4797461" y="906955"/>
                <a:ext cx="1699048" cy="1699328"/>
              </a:xfrm>
              <a:prstGeom prst="rtTriangle">
                <a:avLst/>
              </a:prstGeom>
              <a:solidFill>
                <a:srgbClr val="3F5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25" tIns="91425" rIns="91425" bIns="91425" anchor="ctr"/>
              <a:lstStyle>
                <a:lvl1pPr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th-TH" altLang="th-TH" smtClean="0">
                  <a:latin typeface="Arvo" charset="0"/>
                  <a:cs typeface="Arvo" charset="0"/>
                  <a:sym typeface="Arvo" charset="0"/>
                </a:endParaRPr>
              </a:p>
            </p:txBody>
          </p:sp>
        </p:grpSp>
      </p:grp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1085700" y="2050651"/>
            <a:ext cx="4504400" cy="3632400"/>
          </a:xfrm>
          <a:prstGeom prst="rect">
            <a:avLst/>
          </a:prstGeom>
        </p:spPr>
        <p:txBody>
          <a:bodyPr anchor="t"/>
          <a:lstStyle>
            <a:lvl1pPr marL="609539" lvl="0" indent="-474085">
              <a:spcBef>
                <a:spcPts val="800"/>
              </a:spcBef>
              <a:spcAft>
                <a:spcPts val="0"/>
              </a:spcAft>
              <a:buSzPts val="2000"/>
              <a:buChar char="▰"/>
              <a:defRPr sz="2700"/>
            </a:lvl1pPr>
            <a:lvl2pPr marL="1219080" lvl="1" indent="-474085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2pPr>
            <a:lvl3pPr marL="1828618" lvl="2" indent="-474085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3pPr>
            <a:lvl4pPr marL="2438158" lvl="3" indent="-474085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4pPr>
            <a:lvl5pPr marL="3047696" lvl="4" indent="-474085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5pPr>
            <a:lvl6pPr marL="3657235" lvl="5" indent="-474085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6pPr>
            <a:lvl7pPr marL="4266773" lvl="6" indent="-474085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7pPr>
            <a:lvl8pPr marL="4876313" lvl="7" indent="-474085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8pPr>
            <a:lvl9pPr marL="5485854" lvl="8" indent="-474085">
              <a:spcBef>
                <a:spcPts val="1333"/>
              </a:spcBef>
              <a:spcAft>
                <a:spcPts val="1333"/>
              </a:spcAft>
              <a:buSzPts val="2000"/>
              <a:buChar char="▻"/>
              <a:defRPr sz="2700"/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body" idx="2"/>
          </p:nvPr>
        </p:nvSpPr>
        <p:spPr>
          <a:xfrm>
            <a:off x="5861497" y="2050651"/>
            <a:ext cx="4504400" cy="3632400"/>
          </a:xfrm>
          <a:prstGeom prst="rect">
            <a:avLst/>
          </a:prstGeom>
        </p:spPr>
        <p:txBody>
          <a:bodyPr anchor="t"/>
          <a:lstStyle>
            <a:lvl1pPr marL="609539" lvl="0" indent="-474085">
              <a:spcBef>
                <a:spcPts val="800"/>
              </a:spcBef>
              <a:spcAft>
                <a:spcPts val="0"/>
              </a:spcAft>
              <a:buSzPts val="2000"/>
              <a:buChar char="▰"/>
              <a:defRPr sz="2700"/>
            </a:lvl1pPr>
            <a:lvl2pPr marL="1219080" lvl="1" indent="-474085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2pPr>
            <a:lvl3pPr marL="1828618" lvl="2" indent="-474085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3pPr>
            <a:lvl4pPr marL="2438158" lvl="3" indent="-474085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4pPr>
            <a:lvl5pPr marL="3047696" lvl="4" indent="-474085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5pPr>
            <a:lvl6pPr marL="3657235" lvl="5" indent="-474085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6pPr>
            <a:lvl7pPr marL="4266773" lvl="6" indent="-474085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7pPr>
            <a:lvl8pPr marL="4876313" lvl="7" indent="-474085">
              <a:spcBef>
                <a:spcPts val="1333"/>
              </a:spcBef>
              <a:spcAft>
                <a:spcPts val="0"/>
              </a:spcAft>
              <a:buSzPts val="2000"/>
              <a:buChar char="▻"/>
              <a:defRPr sz="2700"/>
            </a:lvl8pPr>
            <a:lvl9pPr marL="5485854" lvl="8" indent="-474085">
              <a:spcBef>
                <a:spcPts val="1333"/>
              </a:spcBef>
              <a:spcAft>
                <a:spcPts val="1333"/>
              </a:spcAft>
              <a:buSzPts val="2000"/>
              <a:buChar char="▻"/>
              <a:defRPr sz="2700"/>
            </a:lvl9pPr>
          </a:lstStyle>
          <a:p>
            <a:endParaRPr/>
          </a:p>
        </p:txBody>
      </p:sp>
      <p:sp>
        <p:nvSpPr>
          <p:cNvPr id="30" name="Shape 78"/>
          <p:cNvSpPr txBox="1">
            <a:spLocks noGrp="1"/>
          </p:cNvSpPr>
          <p:nvPr>
            <p:ph type="title"/>
          </p:nvPr>
        </p:nvSpPr>
        <p:spPr>
          <a:xfrm>
            <a:off x="1085700" y="484729"/>
            <a:ext cx="7323200" cy="1021600"/>
          </a:xfrm>
          <a:prstGeom prst="rect">
            <a:avLst/>
          </a:prstGeom>
        </p:spPr>
        <p:txBody>
          <a:bodyPr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 dirty="0"/>
          </a:p>
        </p:txBody>
      </p:sp>
      <p:sp>
        <p:nvSpPr>
          <p:cNvPr id="21" name="Shape 101"/>
          <p:cNvSpPr txBox="1">
            <a:spLocks noGrp="1"/>
          </p:cNvSpPr>
          <p:nvPr>
            <p:ph type="sldNum" idx="10"/>
          </p:nvPr>
        </p:nvSpPr>
        <p:spPr>
          <a:xfrm>
            <a:off x="11127317" y="6195485"/>
            <a:ext cx="1013883" cy="402167"/>
          </a:xfrm>
        </p:spPr>
        <p:txBody>
          <a:bodyPr/>
          <a:lstStyle>
            <a:lvl1pPr algn="l">
              <a:defRPr sz="1900" b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1pPr>
            <a:lvl2pPr marL="990502" indent="-380962">
              <a:defRPr sz="19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2pPr>
            <a:lvl3pPr marL="1523849" indent="-304768">
              <a:defRPr sz="19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3pPr>
            <a:lvl4pPr marL="2133387" indent="-304768">
              <a:defRPr sz="19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4pPr>
            <a:lvl5pPr marL="2742926" indent="-304768">
              <a:defRPr sz="19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5pPr>
            <a:lvl6pPr marL="3352464" indent="-30476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6pPr>
            <a:lvl7pPr marL="3962005" indent="-30476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7pPr>
            <a:lvl8pPr marL="4571544" indent="-30476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8pPr>
            <a:lvl9pPr marL="5181082" indent="-30476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>
              <a:defRPr/>
            </a:pPr>
            <a:fld id="{B67E4270-2BC6-4799-89E4-9EC4E76CA60C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73227008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65"/>
          <p:cNvSpPr>
            <a:spLocks noChangeArrowheads="1"/>
          </p:cNvSpPr>
          <p:nvPr userDrawn="1"/>
        </p:nvSpPr>
        <p:spPr bwMode="auto">
          <a:xfrm rot="10800000" flipH="1">
            <a:off x="0" y="-14817"/>
            <a:ext cx="6688667" cy="706968"/>
          </a:xfrm>
          <a:prstGeom prst="rect">
            <a:avLst/>
          </a:prstGeom>
          <a:solidFill>
            <a:srgbClr val="C7D3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91416" rIns="91416" bIns="91416" anchor="ctr"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th-TH" altLang="th-TH" smtClean="0">
              <a:solidFill>
                <a:srgbClr val="000000"/>
              </a:solidFill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5" name="Shape 66"/>
          <p:cNvSpPr>
            <a:spLocks noChangeArrowheads="1"/>
          </p:cNvSpPr>
          <p:nvPr userDrawn="1"/>
        </p:nvSpPr>
        <p:spPr bwMode="auto">
          <a:xfrm rot="10800000" flipH="1">
            <a:off x="6682317" y="-14817"/>
            <a:ext cx="1634067" cy="891117"/>
          </a:xfrm>
          <a:prstGeom prst="rtTriangle">
            <a:avLst/>
          </a:prstGeom>
          <a:solidFill>
            <a:srgbClr val="C7D3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91416" rIns="91416" bIns="91416" anchor="ctr"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th-TH" altLang="th-TH" smtClean="0">
              <a:solidFill>
                <a:srgbClr val="000000"/>
              </a:solidFill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6" name="Shape 68"/>
          <p:cNvSpPr>
            <a:spLocks noChangeArrowheads="1"/>
          </p:cNvSpPr>
          <p:nvPr userDrawn="1"/>
        </p:nvSpPr>
        <p:spPr bwMode="auto">
          <a:xfrm rot="10800000" flipH="1">
            <a:off x="1" y="105833"/>
            <a:ext cx="7759700" cy="770467"/>
          </a:xfrm>
          <a:prstGeom prst="rect">
            <a:avLst/>
          </a:prstGeom>
          <a:solidFill>
            <a:srgbClr val="3F5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91416" rIns="91416" bIns="91416" anchor="ctr"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th-TH" altLang="th-TH" smtClean="0">
              <a:solidFill>
                <a:srgbClr val="000000"/>
              </a:solidFill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7" name="Shape 69"/>
          <p:cNvSpPr>
            <a:spLocks noChangeArrowheads="1"/>
          </p:cNvSpPr>
          <p:nvPr userDrawn="1"/>
        </p:nvSpPr>
        <p:spPr bwMode="auto">
          <a:xfrm rot="10800000" flipH="1">
            <a:off x="7755467" y="105833"/>
            <a:ext cx="948267" cy="770467"/>
          </a:xfrm>
          <a:prstGeom prst="rtTriangle">
            <a:avLst/>
          </a:prstGeom>
          <a:solidFill>
            <a:srgbClr val="3F53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6" tIns="91416" rIns="91416" bIns="91416" anchor="ctr"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th-TH" altLang="th-TH" smtClean="0">
              <a:solidFill>
                <a:srgbClr val="000000"/>
              </a:solidFill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8" name="ตัวยึดวันที่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 lIns="121909" tIns="60954" rIns="121909" bIns="60954"/>
          <a:lstStyle>
            <a:lvl1pPr eaLnBrk="0" hangingPunct="0">
              <a:defRPr/>
            </a:lvl1pPr>
          </a:lstStyle>
          <a:p>
            <a:pPr>
              <a:defRPr/>
            </a:pPr>
            <a:fld id="{5BDD5191-6BAB-4450-87CD-69A74AF63D60}" type="datetimeFigureOut">
              <a:rPr lang="en-US" sz="1900">
                <a:solidFill>
                  <a:srgbClr val="000000"/>
                </a:solidFill>
                <a:latin typeface="Arial"/>
                <a:sym typeface="Arial" pitchFamily="34" charset="0"/>
              </a:rPr>
              <a:pPr>
                <a:defRPr/>
              </a:pPr>
              <a:t>8/30/2018</a:t>
            </a:fld>
            <a:endParaRPr lang="en-US" sz="1900">
              <a:solidFill>
                <a:srgbClr val="000000"/>
              </a:solidFill>
              <a:latin typeface="Arial"/>
              <a:sym typeface="Arial" pitchFamily="34" charset="0"/>
            </a:endParaRPr>
          </a:p>
        </p:txBody>
      </p:sp>
      <p:sp>
        <p:nvSpPr>
          <p:cNvPr id="9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 lIns="121909" tIns="60954" rIns="121909" bIns="60954"/>
          <a:lstStyle>
            <a:lvl1pPr eaLnBrk="0" hangingPunct="0">
              <a:defRPr/>
            </a:lvl1pPr>
          </a:lstStyle>
          <a:p>
            <a:pPr>
              <a:defRPr/>
            </a:pPr>
            <a:endParaRPr lang="en-US" sz="1900">
              <a:solidFill>
                <a:srgbClr val="000000"/>
              </a:solidFill>
              <a:latin typeface="Arial"/>
              <a:sym typeface="Arial" pitchFamily="34" charset="0"/>
            </a:endParaRPr>
          </a:p>
        </p:txBody>
      </p:sp>
      <p:sp>
        <p:nvSpPr>
          <p:cNvPr id="10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20B97-E675-4273-A7DF-E203A0E73D0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5019828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914400" y="3398839"/>
            <a:ext cx="10464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142FA-25B9-4735-9C26-54CFFC169366}" type="datetime1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1969C-9732-431E-9569-537EAB7EA6C4}" type="slidenum">
              <a:rPr lang="th-TH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241916641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9256C-2D7A-48F8-B06B-41A0D5EFA1DA}" type="datetime1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5ECE4-F487-4D81-85F8-AB5BBC78F35F}" type="slidenum">
              <a:rPr lang="th-TH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27122667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975784" y="4598989"/>
            <a:ext cx="10464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EB561-BF28-4C34-8B20-DCE4572BB53A}" type="datetime1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5BAF7-87DB-4476-A34D-7AA99B00C9C2}" type="slidenum">
              <a:rPr lang="th-TH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25441316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2A746-48CA-4187-994F-5A13EF8BC559}" type="datetime1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55C77-E5BE-4A7F-85AB-69D1E2BAC339}" type="slidenum">
              <a:rPr lang="th-TH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146582207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3742796" y="4045480"/>
            <a:ext cx="4708525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1E569-6B05-4141-B8EE-8C7ED64FC506}" type="datetime1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32F84-2935-4FBD-934A-C2155C102515}" type="slidenum">
              <a:rPr lang="th-TH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69584680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D3F99-3C3E-4F7C-AA58-534BAB9A3C02}" type="datetime1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6355D-8516-4D28-B065-1E156BDA3CA0}" type="slidenum">
              <a:rPr lang="th-TH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338213848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83980-C1D1-4C36-89D5-3140D4140EC0}" type="datetime1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90631-3F7C-4F68-B182-BAB3FCE03597}" type="slidenum">
              <a:rPr lang="th-TH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42554451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911754" y="3580343"/>
            <a:ext cx="5578475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11E07-6776-4863-A303-104EC1FD40B7}" type="datetime1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D6473-A04B-42CC-A5E3-656CE322CF37}" type="slidenum">
              <a:rPr lang="th-TH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35772913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C1265-5384-4D55-B9CB-10198D259305}" type="datetime1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44AF4-EB9E-485E-A92B-2AC2FADD7607}" type="slidenum">
              <a:rPr lang="th-TH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86975893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E25B3-7ABE-46A7-A946-71BE59956AE2}" type="datetime1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D12B9-62C0-401C-B2A6-5A2D48AC3EA7}" type="slidenum">
              <a:rPr lang="th-TH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114552093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2CA91-CD0E-4548-9323-13235C37E88C}" type="datetime1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D9DCD-81B7-46F0-BB21-374DB0381EEA}" type="slidenum">
              <a:rPr lang="th-TH" altLang="en-US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18224359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97455" y="3085765"/>
            <a:ext cx="10986811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4923" y="990600"/>
            <a:ext cx="10653003" cy="1504844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4923" y="2495445"/>
            <a:ext cx="10653003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0B20AF2-53DA-47D3-9F39-16459D12F805}" type="datetimeFigureOut">
              <a:rPr lang="th-TH" smtClean="0">
                <a:solidFill>
                  <a:srgbClr val="4D1434">
                    <a:lumMod val="75000"/>
                    <a:lumOff val="25000"/>
                  </a:srgbClr>
                </a:solidFill>
              </a:rPr>
              <a:pPr/>
              <a:t>30/08/61</a:t>
            </a:fld>
            <a:endParaRPr lang="th-TH">
              <a:solidFill>
                <a:srgbClr val="4D1434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th-TH">
              <a:solidFill>
                <a:srgbClr val="4D1434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DC7B972-81A1-4B34-8A4D-5CB5D2D311A4}" type="slidenum">
              <a:rPr lang="th-TH" smtClean="0">
                <a:solidFill>
                  <a:srgbClr val="4D1434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4D1434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79577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597457" y="599726"/>
            <a:ext cx="10984943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4923" y="2228004"/>
            <a:ext cx="10653003" cy="363079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20AF2-53DA-47D3-9F39-16459D12F805}" type="datetimeFigureOut">
              <a:rPr lang="th-TH" smtClean="0">
                <a:solidFill>
                  <a:srgbClr val="903163"/>
                </a:solidFill>
              </a:rPr>
              <a:pPr/>
              <a:t>30/08/61</a:t>
            </a:fld>
            <a:endParaRPr lang="th-TH">
              <a:solidFill>
                <a:srgbClr val="90316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90316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B972-81A1-4B34-8A4D-5CB5D2D311A4}" type="slidenum">
              <a:rPr lang="th-TH" smtClean="0">
                <a:solidFill>
                  <a:srgbClr val="903163"/>
                </a:solidFill>
              </a:rPr>
              <a:pPr/>
              <a:t>‹#›</a:t>
            </a:fld>
            <a:endParaRPr lang="th-TH">
              <a:solidFill>
                <a:srgbClr val="9031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52355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603529" y="5141974"/>
            <a:ext cx="10984943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925" y="3036573"/>
            <a:ext cx="10653001" cy="1504844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4925" y="4541417"/>
            <a:ext cx="1065300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0B20AF2-53DA-47D3-9F39-16459D12F805}" type="datetimeFigureOut">
              <a:rPr lang="th-TH" smtClean="0">
                <a:solidFill>
                  <a:srgbClr val="4D1434">
                    <a:lumMod val="75000"/>
                    <a:lumOff val="25000"/>
                  </a:srgbClr>
                </a:solidFill>
              </a:rPr>
              <a:pPr/>
              <a:t>30/08/61</a:t>
            </a:fld>
            <a:endParaRPr lang="th-TH">
              <a:solidFill>
                <a:srgbClr val="4D1434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th-TH">
              <a:solidFill>
                <a:srgbClr val="4D1434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DC7B972-81A1-4B34-8A4D-5CB5D2D311A4}" type="slidenum">
              <a:rPr lang="th-TH" smtClean="0">
                <a:solidFill>
                  <a:srgbClr val="4D1434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4D1434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41793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97457" y="599726"/>
            <a:ext cx="10984943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4924" y="2228003"/>
            <a:ext cx="5199369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709" y="2228004"/>
            <a:ext cx="5210216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20AF2-53DA-47D3-9F39-16459D12F805}" type="datetimeFigureOut">
              <a:rPr lang="th-TH" smtClean="0">
                <a:solidFill>
                  <a:srgbClr val="903163"/>
                </a:solidFill>
              </a:rPr>
              <a:pPr/>
              <a:t>30/08/61</a:t>
            </a:fld>
            <a:endParaRPr lang="th-TH">
              <a:solidFill>
                <a:srgbClr val="90316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90316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B972-81A1-4B34-8A4D-5CB5D2D311A4}" type="slidenum">
              <a:rPr lang="th-TH" smtClean="0">
                <a:solidFill>
                  <a:srgbClr val="903163"/>
                </a:solidFill>
              </a:rPr>
              <a:pPr/>
              <a:t>‹#›</a:t>
            </a:fld>
            <a:endParaRPr lang="th-TH">
              <a:solidFill>
                <a:srgbClr val="9031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98976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597457" y="599726"/>
            <a:ext cx="10984943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2959" y="2228003"/>
            <a:ext cx="4791333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4924" y="2926052"/>
            <a:ext cx="5199369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25745" y="2228003"/>
            <a:ext cx="4802180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210216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20AF2-53DA-47D3-9F39-16459D12F805}" type="datetimeFigureOut">
              <a:rPr lang="th-TH" smtClean="0">
                <a:solidFill>
                  <a:srgbClr val="903163"/>
                </a:solidFill>
              </a:rPr>
              <a:pPr/>
              <a:t>30/08/61</a:t>
            </a:fld>
            <a:endParaRPr lang="th-TH">
              <a:solidFill>
                <a:srgbClr val="903163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903163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B972-81A1-4B34-8A4D-5CB5D2D311A4}" type="slidenum">
              <a:rPr lang="th-TH" smtClean="0">
                <a:solidFill>
                  <a:srgbClr val="903163"/>
                </a:solidFill>
              </a:rPr>
              <a:pPr/>
              <a:t>‹#›</a:t>
            </a:fld>
            <a:endParaRPr lang="th-TH">
              <a:solidFill>
                <a:srgbClr val="9031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9085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597457" y="599726"/>
            <a:ext cx="10984943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20AF2-53DA-47D3-9F39-16459D12F805}" type="datetimeFigureOut">
              <a:rPr lang="th-TH" smtClean="0">
                <a:solidFill>
                  <a:srgbClr val="903163"/>
                </a:solidFill>
              </a:rPr>
              <a:pPr/>
              <a:t>30/08/61</a:t>
            </a:fld>
            <a:endParaRPr lang="th-TH">
              <a:solidFill>
                <a:srgbClr val="90316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90316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B972-81A1-4B34-8A4D-5CB5D2D311A4}" type="slidenum">
              <a:rPr lang="th-TH" smtClean="0">
                <a:solidFill>
                  <a:srgbClr val="903163"/>
                </a:solidFill>
              </a:rPr>
              <a:pPr/>
              <a:t>‹#›</a:t>
            </a:fld>
            <a:endParaRPr lang="th-TH">
              <a:solidFill>
                <a:srgbClr val="9031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20112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20AF2-53DA-47D3-9F39-16459D12F805}" type="datetimeFigureOut">
              <a:rPr lang="th-TH" smtClean="0">
                <a:solidFill>
                  <a:srgbClr val="903163"/>
                </a:solidFill>
              </a:rPr>
              <a:pPr/>
              <a:t>30/08/61</a:t>
            </a:fld>
            <a:endParaRPr lang="th-TH">
              <a:solidFill>
                <a:srgbClr val="90316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90316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B972-81A1-4B34-8A4D-5CB5D2D311A4}" type="slidenum">
              <a:rPr lang="th-TH" smtClean="0">
                <a:solidFill>
                  <a:srgbClr val="903163"/>
                </a:solidFill>
              </a:rPr>
              <a:pPr/>
              <a:t>‹#›</a:t>
            </a:fld>
            <a:endParaRPr lang="th-TH">
              <a:solidFill>
                <a:srgbClr val="9031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83923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603529" y="5141973"/>
            <a:ext cx="10984943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5137" y="5262296"/>
            <a:ext cx="4715500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199" y="601200"/>
            <a:ext cx="1098720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687103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0B20AF2-53DA-47D3-9F39-16459D12F805}" type="datetimeFigureOut">
              <a:rPr lang="th-TH" smtClean="0">
                <a:solidFill>
                  <a:srgbClr val="4D1434">
                    <a:lumMod val="75000"/>
                    <a:lumOff val="25000"/>
                  </a:srgbClr>
                </a:solidFill>
              </a:rPr>
              <a:pPr/>
              <a:t>30/08/61</a:t>
            </a:fld>
            <a:endParaRPr lang="th-TH">
              <a:solidFill>
                <a:srgbClr val="4D1434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th-TH">
              <a:solidFill>
                <a:srgbClr val="4D1434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DC7B972-81A1-4B34-8A4D-5CB5D2D311A4}" type="slidenum">
              <a:rPr lang="th-TH" smtClean="0">
                <a:solidFill>
                  <a:srgbClr val="4D1434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4D1434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7609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923" y="4693389"/>
            <a:ext cx="10653003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7458" y="599725"/>
            <a:ext cx="10984941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4923" y="5260127"/>
            <a:ext cx="10653003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20AF2-53DA-47D3-9F39-16459D12F805}" type="datetimeFigureOut">
              <a:rPr lang="th-TH" smtClean="0">
                <a:solidFill>
                  <a:srgbClr val="903163"/>
                </a:solidFill>
              </a:rPr>
              <a:pPr/>
              <a:t>30/08/61</a:t>
            </a:fld>
            <a:endParaRPr lang="th-TH">
              <a:solidFill>
                <a:srgbClr val="90316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90316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B972-81A1-4B34-8A4D-5CB5D2D311A4}" type="slidenum">
              <a:rPr lang="th-TH" smtClean="0">
                <a:solidFill>
                  <a:srgbClr val="903163"/>
                </a:solidFill>
              </a:rPr>
              <a:pPr/>
              <a:t>‹#›</a:t>
            </a:fld>
            <a:endParaRPr lang="th-TH">
              <a:solidFill>
                <a:srgbClr val="9031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73649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597457" y="599726"/>
            <a:ext cx="10984943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20AF2-53DA-47D3-9F39-16459D12F805}" type="datetimeFigureOut">
              <a:rPr lang="th-TH" smtClean="0">
                <a:solidFill>
                  <a:srgbClr val="903163"/>
                </a:solidFill>
              </a:rPr>
              <a:pPr/>
              <a:t>30/08/61</a:t>
            </a:fld>
            <a:endParaRPr lang="th-TH">
              <a:solidFill>
                <a:srgbClr val="90316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srgbClr val="90316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7B972-81A1-4B34-8A4D-5CB5D2D311A4}" type="slidenum">
              <a:rPr lang="th-TH" smtClean="0">
                <a:solidFill>
                  <a:srgbClr val="903163"/>
                </a:solidFill>
              </a:rPr>
              <a:pPr/>
              <a:t>‹#›</a:t>
            </a:fld>
            <a:endParaRPr lang="th-TH">
              <a:solidFill>
                <a:srgbClr val="9031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2321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743199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263563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0B20AF2-53DA-47D3-9F39-16459D12F805}" type="datetimeFigureOut">
              <a:rPr lang="th-TH" smtClean="0">
                <a:solidFill>
                  <a:srgbClr val="4D1434">
                    <a:lumMod val="75000"/>
                    <a:lumOff val="25000"/>
                  </a:srgbClr>
                </a:solidFill>
              </a:rPr>
              <a:pPr/>
              <a:t>30/08/61</a:t>
            </a:fld>
            <a:endParaRPr lang="th-TH">
              <a:solidFill>
                <a:srgbClr val="4D1434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th-TH">
              <a:solidFill>
                <a:srgbClr val="90316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DC7B972-81A1-4B34-8A4D-5CB5D2D311A4}" type="slidenum">
              <a:rPr lang="th-TH" smtClean="0">
                <a:solidFill>
                  <a:srgbClr val="4D1434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th-TH">
              <a:solidFill>
                <a:srgbClr val="4D1434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10126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D1A09-B559-4F48-9689-8A1855CADA92}" type="slidenum">
              <a:rPr lang="es-ES" alt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1445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B1994-C6FD-4EBC-87EE-A090D6E6B870}" type="slidenum">
              <a:rPr lang="es-ES" alt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9599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49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49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14426-9496-4545-AF3D-9BC3F1A62238}" type="slidenum">
              <a:rPr lang="es-ES" alt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67759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CFBE1-36BD-4AA8-9FED-4D5BA9CF2D7F}" type="slidenum">
              <a:rPr lang="es-ES" alt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50150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B0727-EF36-4A6D-A089-F00373CD9897}" type="slidenum">
              <a:rPr lang="es-ES" alt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24593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FF276-9D89-4ADB-A0D2-83A1239D060B}" type="slidenum">
              <a:rPr lang="es-ES" alt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88149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/>
          <a:srcRect t="56109" r="1851" b="26375"/>
          <a:stretch/>
        </p:blipFill>
        <p:spPr>
          <a:xfrm>
            <a:off x="-123643" y="6450308"/>
            <a:ext cx="12456000" cy="597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 userDrawn="1"/>
        </p:nvSpPr>
        <p:spPr>
          <a:xfrm>
            <a:off x="-33337" y="956395"/>
            <a:ext cx="12240000" cy="561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hangingPunct="1">
              <a:defRPr/>
            </a:pPr>
            <a:endParaRPr lang="th-TH" sz="3200" b="1" dirty="0">
              <a:solidFill>
                <a:prstClr val="black"/>
              </a:solidFill>
              <a:latin typeface="FreesiaUPC" panose="020B0604020202020204" pitchFamily="34" charset="-34"/>
              <a:cs typeface="FreesiaUPC" panose="020B0604020202020204" pitchFamily="34" charset="-34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/>
          <a:srcRect l="1107" t="68704" r="1489" b="3734"/>
          <a:stretch/>
        </p:blipFill>
        <p:spPr>
          <a:xfrm flipV="1">
            <a:off x="-6016" y="38150"/>
            <a:ext cx="12204000" cy="1039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10" descr="C:\Users\acer\Downloads\150px-Logo_che02.gif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153989"/>
            <a:ext cx="82867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-227014" y="6516688"/>
            <a:ext cx="2663827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1900" b="1" dirty="0">
                <a:solidFill>
                  <a:prstClr val="black"/>
                </a:solidFill>
                <a:latin typeface="Comic Sans MS" panose="030F0702030302020204" pitchFamily="66" charset="0"/>
              </a:rPr>
              <a:t>29 July 2017</a:t>
            </a:r>
            <a:endParaRPr lang="th-TH" sz="19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Text Placeholder 2"/>
          <p:cNvSpPr>
            <a:spLocks noGrp="1"/>
          </p:cNvSpPr>
          <p:nvPr>
            <p:ph idx="1"/>
          </p:nvPr>
        </p:nvSpPr>
        <p:spPr>
          <a:xfrm>
            <a:off x="407369" y="1536041"/>
            <a:ext cx="11425532" cy="437513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 b="1">
                <a:latin typeface="FreesiaUPC" panose="020B0604020202020204" pitchFamily="34" charset="-34"/>
                <a:cs typeface="FreesiaUPC" panose="020B0604020202020204" pitchFamily="34" charset="-34"/>
              </a:defRPr>
            </a:lvl1pPr>
            <a:lvl2pPr>
              <a:defRPr sz="3200" b="1">
                <a:latin typeface="FreesiaUPC" panose="020B0604020202020204" pitchFamily="34" charset="-34"/>
                <a:cs typeface="FreesiaUPC" panose="020B0604020202020204" pitchFamily="34" charset="-34"/>
              </a:defRPr>
            </a:lvl2pPr>
            <a:lvl3pPr>
              <a:defRPr sz="3200" b="1">
                <a:latin typeface="FreesiaUPC" panose="020B0604020202020204" pitchFamily="34" charset="-34"/>
                <a:cs typeface="FreesiaUPC" panose="020B0604020202020204" pitchFamily="34" charset="-34"/>
              </a:defRPr>
            </a:lvl3pPr>
            <a:lvl4pPr>
              <a:defRPr sz="3200" b="1">
                <a:latin typeface="FreesiaUPC" panose="020B0604020202020204" pitchFamily="34" charset="-34"/>
                <a:cs typeface="FreesiaUPC" panose="020B0604020202020204" pitchFamily="34" charset="-34"/>
              </a:defRPr>
            </a:lvl4pPr>
            <a:lvl5pPr>
              <a:defRPr sz="3200" b="1">
                <a:latin typeface="FreesiaUPC" panose="020B0604020202020204" pitchFamily="34" charset="-34"/>
                <a:cs typeface="FreesiaUPC" panose="020B0604020202020204" pitchFamily="34" charset="-34"/>
              </a:defRPr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04900" y="307976"/>
            <a:ext cx="10728000" cy="641105"/>
          </a:xfrm>
        </p:spPr>
        <p:txBody>
          <a:bodyPr/>
          <a:lstStyle>
            <a:lvl1pPr>
              <a:defRPr b="1">
                <a:latin typeface="FreesiaUPC" panose="020B0604020202020204" pitchFamily="34" charset="-34"/>
                <a:cs typeface="FreesiaUPC" panose="020B0604020202020204" pitchFamily="34" charset="-34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41345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69530-6B99-4D01-AA4E-8C7258CB8A98}" type="slidenum">
              <a:rPr lang="es-ES" alt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88847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F6CAB-7C06-4909-AD2E-7E2F9A03A811}" type="slidenum">
              <a:rPr lang="es-ES" alt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68624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CAE127-948F-4F12-B130-938AEDAF9C92}" type="slidenum">
              <a:rPr lang="es-ES" alt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27308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4"/>
            <a:ext cx="2628900" cy="581183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4"/>
            <a:ext cx="7734300" cy="581183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3405F-54BF-4D8B-B74A-ED8DD8ED1804}" type="slidenum">
              <a:rPr lang="es-ES" alt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25312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-16932" y="1"/>
            <a:ext cx="12232217" cy="6855884"/>
            <a:chOff x="-16934" y="0"/>
            <a:chExt cx="12231160" cy="6856214"/>
          </a:xfrm>
        </p:grpSpPr>
        <p:pic>
          <p:nvPicPr>
            <p:cNvPr id="5" name="Picture 12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" name="Picture 14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5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9" name="Straight Connector 8"/>
          <p:cNvCxnSpPr/>
          <p:nvPr/>
        </p:nvCxnSpPr>
        <p:spPr>
          <a:xfrm>
            <a:off x="2692400" y="3522133"/>
            <a:ext cx="68156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400" y="1871132"/>
            <a:ext cx="6815669" cy="1515533"/>
          </a:xfrm>
        </p:spPr>
        <p:txBody>
          <a:bodyPr anchor="b">
            <a:noAutofit/>
          </a:bodyPr>
          <a:lstStyle>
            <a:lvl1pPr algn="ctr">
              <a:defRPr sz="55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400" y="3657597"/>
            <a:ext cx="6815669" cy="1320803"/>
          </a:xfrm>
        </p:spPr>
        <p:txBody>
          <a:bodyPr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1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7984067" y="5037667"/>
            <a:ext cx="897467" cy="279400"/>
          </a:xfrm>
        </p:spPr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8FCB524D-3516-46D5-AA85-A5DB741A2F89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400" y="5037667"/>
            <a:ext cx="5215467" cy="279400"/>
          </a:xfrm>
        </p:spPr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7734" y="5037667"/>
            <a:ext cx="550333" cy="279400"/>
          </a:xfrm>
        </p:spPr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F050D97-407C-4307-BBFE-5C1D33A6382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88384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397000" y="2421467"/>
            <a:ext cx="940646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CCB8B061-16FC-4E74-833C-01D2B63601DC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192CA546-7A27-4759-A531-E5E33B3B4DB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52800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012951" y="3710517"/>
            <a:ext cx="81639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5"/>
            <a:ext cx="8158688" cy="1822515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9" y="3846053"/>
            <a:ext cx="8158691" cy="95454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1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DC0E541B-280E-46F4-9107-D9C11C4FD88D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D79DE78-EB3D-4604-BCF1-71385AFF55C0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9151142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397000" y="2421467"/>
            <a:ext cx="940646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10DC99FE-2477-489B-BCEE-3B32BF236D08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4E469FC9-37B1-4C0B-A87C-C347E11B3DC0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4678095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7000" y="2421467"/>
            <a:ext cx="940646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7"/>
            <a:ext cx="4718304" cy="576263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4"/>
            <a:ext cx="4718304" cy="26326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7"/>
            <a:ext cx="4718304" cy="576263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4"/>
            <a:ext cx="4718304" cy="26326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F80FF21D-1CBC-46DB-9468-5634A9B086A1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10A5A4CB-3B42-48B6-B2D7-D849E909AC44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133443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397000" y="2421467"/>
            <a:ext cx="940646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37CE634E-7BD2-46A3-966D-E958A8090852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82DD4126-8E18-40CE-A0BF-FBCDC185706F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807875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E4694732-73A2-4A7C-87FB-167DF4C19123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8B5CE378-11B3-474F-88B9-DB9E1A62A28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1314030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397000" y="2912533"/>
            <a:ext cx="351366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5" y="1388535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9" y="982135"/>
            <a:ext cx="5469467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5" y="3031067"/>
            <a:ext cx="3718455" cy="243840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167" indent="0">
              <a:buNone/>
              <a:defRPr sz="1200"/>
            </a:lvl2pPr>
            <a:lvl3pPr marL="914332" indent="0">
              <a:buNone/>
              <a:defRPr sz="11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30" indent="0">
              <a:buNone/>
              <a:defRPr sz="900"/>
            </a:lvl6pPr>
            <a:lvl7pPr marL="2742994" indent="0">
              <a:buNone/>
              <a:defRPr sz="900"/>
            </a:lvl7pPr>
            <a:lvl8pPr marL="3200160" indent="0">
              <a:buNone/>
              <a:defRPr sz="900"/>
            </a:lvl8pPr>
            <a:lvl9pPr marL="3657327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72237CD2-DB3F-4E33-B708-F688D9EF08DB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F0F3DF6C-4DC0-4FE3-A950-FE7958BC7A03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603617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3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167" indent="0">
              <a:buNone/>
              <a:defRPr sz="1600"/>
            </a:lvl2pPr>
            <a:lvl3pPr marL="914332" indent="0">
              <a:buNone/>
              <a:defRPr sz="1600"/>
            </a:lvl3pPr>
            <a:lvl4pPr marL="1371498" indent="0">
              <a:buNone/>
              <a:defRPr sz="1600"/>
            </a:lvl4pPr>
            <a:lvl5pPr marL="1828664" indent="0">
              <a:buNone/>
              <a:defRPr sz="1600"/>
            </a:lvl5pPr>
            <a:lvl6pPr marL="2285830" indent="0">
              <a:buNone/>
              <a:defRPr sz="1600"/>
            </a:lvl6pPr>
            <a:lvl7pPr marL="2742994" indent="0">
              <a:buNone/>
              <a:defRPr sz="1600"/>
            </a:lvl7pPr>
            <a:lvl8pPr marL="3200160" indent="0">
              <a:buNone/>
              <a:defRPr sz="1600"/>
            </a:lvl8pPr>
            <a:lvl9pPr marL="3657327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>
            <a:normAutofit/>
          </a:bodyPr>
          <a:lstStyle>
            <a:lvl1pPr marL="0" indent="0" algn="ctr">
              <a:buNone/>
              <a:defRPr sz="1900"/>
            </a:lvl1pPr>
            <a:lvl2pPr marL="457167" indent="0">
              <a:buNone/>
              <a:defRPr sz="1200"/>
            </a:lvl2pPr>
            <a:lvl3pPr marL="914332" indent="0">
              <a:buNone/>
              <a:defRPr sz="11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30" indent="0">
              <a:buNone/>
              <a:defRPr sz="900"/>
            </a:lvl6pPr>
            <a:lvl7pPr marL="2742994" indent="0">
              <a:buNone/>
              <a:defRPr sz="900"/>
            </a:lvl7pPr>
            <a:lvl8pPr marL="3200160" indent="0">
              <a:buNone/>
              <a:defRPr sz="900"/>
            </a:lvl8pPr>
            <a:lvl9pPr marL="3657327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97FD5AFF-554B-437C-AEB7-DEAF97226434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2D796AEF-F8AE-490C-8147-DA702B73CF5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1001789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7"/>
            <a:ext cx="9609667" cy="566739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400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167" indent="0">
              <a:buNone/>
              <a:defRPr sz="1600"/>
            </a:lvl2pPr>
            <a:lvl3pPr marL="914332" indent="0">
              <a:buNone/>
              <a:defRPr sz="1600"/>
            </a:lvl3pPr>
            <a:lvl4pPr marL="1371498" indent="0">
              <a:buNone/>
              <a:defRPr sz="1600"/>
            </a:lvl4pPr>
            <a:lvl5pPr marL="1828664" indent="0">
              <a:buNone/>
              <a:defRPr sz="1600"/>
            </a:lvl5pPr>
            <a:lvl6pPr marL="2285830" indent="0">
              <a:buNone/>
              <a:defRPr sz="1600"/>
            </a:lvl6pPr>
            <a:lvl7pPr marL="2742994" indent="0">
              <a:buNone/>
              <a:defRPr sz="1600"/>
            </a:lvl7pPr>
            <a:lvl8pPr marL="3200160" indent="0">
              <a:buNone/>
              <a:defRPr sz="1600"/>
            </a:lvl8pPr>
            <a:lvl9pPr marL="3657327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7" cy="493712"/>
          </a:xfrm>
        </p:spPr>
        <p:txBody>
          <a:bodyPr>
            <a:normAutofit/>
          </a:bodyPr>
          <a:lstStyle>
            <a:lvl1pPr marL="0" indent="0" algn="ctr">
              <a:buNone/>
              <a:defRPr sz="1500"/>
            </a:lvl1pPr>
            <a:lvl2pPr marL="457167" indent="0">
              <a:buNone/>
              <a:defRPr sz="1200"/>
            </a:lvl2pPr>
            <a:lvl3pPr marL="914332" indent="0">
              <a:buNone/>
              <a:defRPr sz="11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30" indent="0">
              <a:buNone/>
              <a:defRPr sz="900"/>
            </a:lvl6pPr>
            <a:lvl7pPr marL="2742994" indent="0">
              <a:buNone/>
              <a:defRPr sz="900"/>
            </a:lvl7pPr>
            <a:lvl8pPr marL="3200160" indent="0">
              <a:buNone/>
              <a:defRPr sz="900"/>
            </a:lvl8pPr>
            <a:lvl9pPr marL="3657327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AD9D2DC8-686F-4F63-8CEC-CCD5B75703CF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8579151-CA10-4678-846F-3A2104295570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2393945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397000" y="4140200"/>
            <a:ext cx="940646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71" y="982134"/>
            <a:ext cx="9592732" cy="2954868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71" y="4343401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1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898242F8-48B4-4004-A8C0-22111E52AD95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375BBF0B-5938-4D89-A1FE-BB6E8C386268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0443548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61484" y="880533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 anchor="ctr"/>
          <a:lstStyle>
            <a:lvl1pPr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1pPr>
            <a:lvl2pPr marL="742950" indent="-285750"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2pPr>
            <a:lvl3pPr marL="1143000" indent="-228600"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3pPr>
            <a:lvl4pPr marL="1600200" indent="-228600"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4pPr>
            <a:lvl5pPr marL="2057400" indent="-228600"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5pPr>
            <a:lvl6pPr marL="2514600" indent="-228600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6pPr>
            <a:lvl7pPr marL="2971800" indent="-228600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7pPr>
            <a:lvl8pPr marL="3429000" indent="-228600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8pPr>
            <a:lvl9pPr marL="3886200" indent="-228600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8000" smtClean="0">
                <a:latin typeface="Garamond" pitchFamily="18" charset="0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600267" y="2827867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 anchor="ctr"/>
          <a:lstStyle>
            <a:lvl1pPr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1pPr>
            <a:lvl2pPr marL="742950" indent="-285750"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2pPr>
            <a:lvl3pPr marL="1143000" indent="-228600"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3pPr>
            <a:lvl4pPr marL="1600200" indent="-228600"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4pPr>
            <a:lvl5pPr marL="2057400" indent="-228600"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5pPr>
            <a:lvl6pPr marL="2514600" indent="-228600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6pPr>
            <a:lvl7pPr marL="2971800" indent="-228600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7pPr>
            <a:lvl8pPr marL="3429000" indent="-228600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8pPr>
            <a:lvl9pPr marL="3886200" indent="-228600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8000" smtClean="0">
                <a:latin typeface="Garamond" pitchFamily="18" charset="0"/>
              </a:rPr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397000" y="4140200"/>
            <a:ext cx="940646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7" y="982135"/>
            <a:ext cx="9296399" cy="2370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3" y="3352800"/>
            <a:ext cx="8839203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167" indent="0">
              <a:buFontTx/>
              <a:buNone/>
              <a:defRPr/>
            </a:lvl2pPr>
            <a:lvl3pPr marL="914332" indent="0">
              <a:buFontTx/>
              <a:buNone/>
              <a:defRPr/>
            </a:lvl3pPr>
            <a:lvl4pPr marL="1371498" indent="0">
              <a:buFontTx/>
              <a:buNone/>
              <a:defRPr/>
            </a:lvl4pPr>
            <a:lvl5pPr marL="1828664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401"/>
            <a:ext cx="9609667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1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30078E8E-3541-4F52-950A-9C7157811065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23A06EAA-A1CD-4874-9448-DA9118549F9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56764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3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3" y="4777381"/>
            <a:ext cx="9609668" cy="860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1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64A5FC1-DF4C-4E87-A937-BF272786E661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7047342-2C6A-4861-9C7C-CFAC26ADD78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631749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61484" y="880533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 anchor="ctr"/>
          <a:lstStyle>
            <a:lvl1pPr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1pPr>
            <a:lvl2pPr marL="742950" indent="-285750"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2pPr>
            <a:lvl3pPr marL="1143000" indent="-228600"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3pPr>
            <a:lvl4pPr marL="1600200" indent="-228600"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4pPr>
            <a:lvl5pPr marL="2057400" indent="-228600"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5pPr>
            <a:lvl6pPr marL="2514600" indent="-228600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6pPr>
            <a:lvl7pPr marL="2971800" indent="-228600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7pPr>
            <a:lvl8pPr marL="3429000" indent="-228600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8pPr>
            <a:lvl9pPr marL="3886200" indent="-228600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8000" smtClean="0">
                <a:latin typeface="Garamond" pitchFamily="18" charset="0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600267" y="2599267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 anchor="ctr"/>
          <a:lstStyle>
            <a:lvl1pPr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1pPr>
            <a:lvl2pPr marL="742950" indent="-285750"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2pPr>
            <a:lvl3pPr marL="1143000" indent="-228600"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3pPr>
            <a:lvl4pPr marL="1600200" indent="-228600"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4pPr>
            <a:lvl5pPr marL="2057400" indent="-228600"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5pPr>
            <a:lvl6pPr marL="2514600" indent="-228600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6pPr>
            <a:lvl7pPr marL="2971800" indent="-228600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7pPr>
            <a:lvl8pPr marL="3429000" indent="-228600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8pPr>
            <a:lvl9pPr marL="3886200" indent="-228600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8000" smtClean="0">
                <a:latin typeface="Garamond" pitchFamily="18" charset="0"/>
              </a:rPr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397000" y="3429000"/>
            <a:ext cx="940646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7" y="982135"/>
            <a:ext cx="9296399" cy="2243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3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3" y="4529667"/>
            <a:ext cx="9609668" cy="1346200"/>
          </a:xfrm>
        </p:spPr>
        <p:txBody>
          <a:bodyPr>
            <a:normAutofit/>
          </a:bodyPr>
          <a:lstStyle>
            <a:lvl1pPr marL="0" indent="0" algn="l">
              <a:buNone/>
              <a:defRPr sz="1900">
                <a:solidFill>
                  <a:schemeClr val="tx1"/>
                </a:solidFill>
              </a:defRPr>
            </a:lvl1pPr>
            <a:lvl2pPr marL="4571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33540324-894B-4209-AF46-480C9462EC5B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17AC4BC7-04DB-4EA6-BDC1-E6176AE0F9D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4129870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397000" y="3429000"/>
            <a:ext cx="940646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5"/>
            <a:ext cx="9609667" cy="2243668"/>
          </a:xfrm>
        </p:spPr>
        <p:txBody>
          <a:bodyPr rtlCol="0">
            <a:normAutofit/>
          </a:bodyPr>
          <a:lstStyle>
            <a:lvl1pPr>
              <a:defRPr lang="en-US" b="0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3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1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3" y="4470401"/>
            <a:ext cx="9609671" cy="1405467"/>
          </a:xfrm>
        </p:spPr>
        <p:txBody>
          <a:bodyPr>
            <a:normAutofit/>
          </a:bodyPr>
          <a:lstStyle>
            <a:lvl1pPr marL="0" indent="0" algn="l">
              <a:buNone/>
              <a:defRPr sz="1900">
                <a:solidFill>
                  <a:schemeClr val="tx1"/>
                </a:solidFill>
              </a:defRPr>
            </a:lvl1pPr>
            <a:lvl2pPr marL="4571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8FE7A741-607C-43D9-A9E8-AC6D414A00AB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258B5DB4-AC6F-4923-8A08-14821FB437E0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5913092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397000" y="2421467"/>
            <a:ext cx="940646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47887DEE-3B89-407A-9FC6-4DBB33866960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3B84817-093C-4FBF-B9ED-B1634D08029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6493818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886460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61" y="982135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2" y="982135"/>
            <a:ext cx="7433025" cy="489373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9F380419-D123-49A0-9BFD-A0622BF3B311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1219170" fontAlgn="base">
              <a:spcBef>
                <a:spcPct val="0"/>
              </a:spcBef>
              <a:spcAft>
                <a:spcPct val="0"/>
              </a:spcAft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E6419B9-EA9F-43A6-B52F-3F3B8984D958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23629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4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4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3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4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 smtClean="0"/>
              <a:t>Click to edit Master text styles</a:t>
            </a:r>
          </a:p>
          <a:p>
            <a:pPr lvl="1"/>
            <a:r>
              <a:rPr lang="en-US" altLang="th-TH" smtClean="0"/>
              <a:t>Second level</a:t>
            </a:r>
          </a:p>
          <a:p>
            <a:pPr lvl="2"/>
            <a:r>
              <a:rPr lang="en-US" altLang="th-TH" smtClean="0"/>
              <a:t>Third level</a:t>
            </a:r>
          </a:p>
          <a:p>
            <a:pPr lvl="3"/>
            <a:r>
              <a:rPr lang="en-US" altLang="th-TH" smtClean="0"/>
              <a:t>Fourth level</a:t>
            </a:r>
          </a:p>
          <a:p>
            <a:pPr lvl="4"/>
            <a:r>
              <a:rPr lang="en-US" altLang="th-TH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84D1401-3DA6-47E0-8B8A-E461037E6436}" type="slidenum">
              <a:rPr lang="es-ES" altLang="th-TH"/>
              <a:pPr>
                <a:defRPr/>
              </a:pPr>
              <a:t>‹#›</a:t>
            </a:fld>
            <a:endParaRPr lang="es-E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0" r:id="rId1"/>
    <p:sldLayoutId id="2147484311" r:id="rId2"/>
    <p:sldLayoutId id="2147484312" r:id="rId3"/>
    <p:sldLayoutId id="2147484313" r:id="rId4"/>
    <p:sldLayoutId id="2147484314" r:id="rId5"/>
    <p:sldLayoutId id="2147484315" r:id="rId6"/>
    <p:sldLayoutId id="2147484330" r:id="rId7"/>
    <p:sldLayoutId id="2147484316" r:id="rId8"/>
    <p:sldLayoutId id="2147484317" r:id="rId9"/>
    <p:sldLayoutId id="2147484318" r:id="rId10"/>
    <p:sldLayoutId id="214748431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18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377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594" indent="-228594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4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 smtClean="0"/>
              <a:t>Click to edit Master text styles</a:t>
            </a:r>
          </a:p>
          <a:p>
            <a:pPr lvl="1"/>
            <a:r>
              <a:rPr lang="en-US" altLang="th-TH" smtClean="0"/>
              <a:t>Second level</a:t>
            </a:r>
          </a:p>
          <a:p>
            <a:pPr lvl="2"/>
            <a:r>
              <a:rPr lang="en-US" altLang="th-TH" smtClean="0"/>
              <a:t>Third level</a:t>
            </a:r>
          </a:p>
          <a:p>
            <a:pPr lvl="3"/>
            <a:r>
              <a:rPr lang="en-US" altLang="th-TH" smtClean="0"/>
              <a:t>Fourth level</a:t>
            </a:r>
          </a:p>
          <a:p>
            <a:pPr lvl="4"/>
            <a:r>
              <a:rPr lang="en-US" altLang="th-TH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 eaLnBrk="1" hangingPunct="1"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 eaLnBrk="1" hangingPunct="1"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es-ES" alt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 eaLnBrk="1" hangingPunct="1"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38B16E72-03F8-40B8-8B0B-562EE8AED24F}" type="slidenum">
              <a:rPr lang="es-ES" altLang="th-TH"/>
              <a:pPr>
                <a:defRPr/>
              </a:pPr>
              <a:t>‹#›</a:t>
            </a:fld>
            <a:endParaRPr lang="es-E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1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18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377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594" indent="-228594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4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 smtClean="0"/>
              <a:t>Click to edit Master text styles</a:t>
            </a:r>
          </a:p>
          <a:p>
            <a:pPr lvl="1"/>
            <a:r>
              <a:rPr lang="en-US" altLang="th-TH" smtClean="0"/>
              <a:t>Second level</a:t>
            </a:r>
          </a:p>
          <a:p>
            <a:pPr lvl="2"/>
            <a:r>
              <a:rPr lang="en-US" altLang="th-TH" smtClean="0"/>
              <a:t>Third level</a:t>
            </a:r>
          </a:p>
          <a:p>
            <a:pPr lvl="3"/>
            <a:r>
              <a:rPr lang="en-US" altLang="th-TH" smtClean="0"/>
              <a:t>Fourth level</a:t>
            </a:r>
          </a:p>
          <a:p>
            <a:pPr lvl="4"/>
            <a:r>
              <a:rPr lang="en-US" altLang="th-TH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2C880191-BFB6-49EE-B78E-1FC29888ED3B}" type="datetime1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2000" b="1">
                <a:solidFill>
                  <a:srgbClr val="3FFFFA"/>
                </a:solidFill>
                <a:latin typeface="FreesiaUPC" panose="020B0604020202020204" pitchFamily="34" charset="-34"/>
                <a:cs typeface="FreesiaUPC" panose="020B0604020202020204" pitchFamily="34" charset="-34"/>
              </a:defRPr>
            </a:lvl1pPr>
          </a:lstStyle>
          <a:p>
            <a:pPr>
              <a:defRPr/>
            </a:pPr>
            <a:r>
              <a:rPr lang="en-US" altLang="th-TH"/>
              <a:t>(</a:t>
            </a:r>
            <a:fld id="{3E55910B-B0E7-48AD-A040-12C0FE81465D}" type="slidenum">
              <a:rPr lang="en-US" altLang="th-TH"/>
              <a:pPr>
                <a:defRPr/>
              </a:pPr>
              <a:t>‹#›</a:t>
            </a:fld>
            <a:r>
              <a:rPr lang="en-US" altLang="th-TH"/>
              <a:t>)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2" r:id="rId1"/>
    <p:sldLayoutId id="2147484333" r:id="rId2"/>
    <p:sldLayoutId id="2147484334" r:id="rId3"/>
    <p:sldLayoutId id="2147484335" r:id="rId4"/>
    <p:sldLayoutId id="2147484336" r:id="rId5"/>
    <p:sldLayoutId id="2147484337" r:id="rId6"/>
    <p:sldLayoutId id="2147484338" r:id="rId7"/>
    <p:sldLayoutId id="2147484339" r:id="rId8"/>
    <p:sldLayoutId id="2147484340" r:id="rId9"/>
    <p:sldLayoutId id="2147484341" r:id="rId10"/>
    <p:sldLayoutId id="2147484342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18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377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594" indent="-228594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 smtClean="0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4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 smtClean="0"/>
              <a:t>Click to edit Master text styles</a:t>
            </a:r>
          </a:p>
          <a:p>
            <a:pPr lvl="1"/>
            <a:r>
              <a:rPr lang="en-US" altLang="th-TH" smtClean="0"/>
              <a:t>Second level</a:t>
            </a:r>
          </a:p>
          <a:p>
            <a:pPr lvl="2"/>
            <a:r>
              <a:rPr lang="en-US" altLang="th-TH" smtClean="0"/>
              <a:t>Third level</a:t>
            </a:r>
          </a:p>
          <a:p>
            <a:pPr lvl="3"/>
            <a:r>
              <a:rPr lang="en-US" altLang="th-TH" smtClean="0"/>
              <a:t>Fourth level</a:t>
            </a:r>
          </a:p>
          <a:p>
            <a:pPr lvl="4"/>
            <a:r>
              <a:rPr lang="en-US" altLang="th-TH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F79E7652-05FE-4175-B499-5713A5BC47E0}" type="datetime1">
              <a:rPr lang="en-US"/>
              <a:pPr>
                <a:defRPr/>
              </a:pPr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3FFFFA"/>
                </a:solidFill>
                <a:latin typeface="FreesiaUPC" panose="020B0604020202020204" pitchFamily="34" charset="-34"/>
                <a:cs typeface="FreesiaUPC" panose="020B0604020202020204" pitchFamily="34" charset="-34"/>
              </a:defRPr>
            </a:lvl1pPr>
          </a:lstStyle>
          <a:p>
            <a:pPr>
              <a:defRPr/>
            </a:pPr>
            <a:r>
              <a:rPr lang="en-US"/>
              <a:t>(</a:t>
            </a:r>
            <a:fld id="{003A342B-DA39-483C-9866-56D95A7A7020}" type="slidenum">
              <a:rPr lang="en-US"/>
              <a:pPr>
                <a:defRPr/>
              </a:pPr>
              <a:t>‹#›</a:t>
            </a:fld>
            <a:r>
              <a:rPr lang="en-US"/>
              <a:t>)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3" r:id="rId1"/>
    <p:sldLayoutId id="2147484344" r:id="rId2"/>
    <p:sldLayoutId id="2147484345" r:id="rId3"/>
    <p:sldLayoutId id="2147484346" r:id="rId4"/>
    <p:sldLayoutId id="2147484347" r:id="rId5"/>
    <p:sldLayoutId id="2147484348" r:id="rId6"/>
    <p:sldLayoutId id="2147484349" r:id="rId7"/>
    <p:sldLayoutId id="2147484350" r:id="rId8"/>
    <p:sldLayoutId id="2147484351" r:id="rId9"/>
    <p:sldLayoutId id="2147484352" r:id="rId10"/>
    <p:sldLayoutId id="2147484353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18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377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594" indent="-228594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 smtClean="0"/>
              <a:t>Click to edit Master title style</a:t>
            </a:r>
            <a:endParaRPr lang="th-TH" altLang="th-TH" smtClean="0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4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 smtClean="0"/>
              <a:t>Edit Master text styles</a:t>
            </a:r>
          </a:p>
          <a:p>
            <a:pPr lvl="1"/>
            <a:r>
              <a:rPr lang="en-US" altLang="th-TH" smtClean="0"/>
              <a:t>Second level</a:t>
            </a:r>
          </a:p>
          <a:p>
            <a:pPr lvl="2"/>
            <a:r>
              <a:rPr lang="en-US" altLang="th-TH" smtClean="0"/>
              <a:t>Third level</a:t>
            </a:r>
          </a:p>
          <a:p>
            <a:pPr lvl="3"/>
            <a:r>
              <a:rPr lang="en-US" altLang="th-TH" smtClean="0"/>
              <a:t>Fourth level</a:t>
            </a:r>
          </a:p>
          <a:p>
            <a:pPr lvl="4"/>
            <a:r>
              <a:rPr lang="en-US" altLang="th-TH" smtClean="0"/>
              <a:t>Fifth level</a:t>
            </a:r>
            <a:endParaRPr lang="th-TH" altLang="th-TH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Cordia New"/>
              </a:defRPr>
            </a:lvl1pPr>
          </a:lstStyle>
          <a:p>
            <a:pPr>
              <a:defRPr/>
            </a:pPr>
            <a:fld id="{BFE06A50-DB9C-468E-B63D-2F1B850C1ADD}" type="datetimeFigureOut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Cordia New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</a:lstStyle>
          <a:p>
            <a:pPr>
              <a:defRPr/>
            </a:pPr>
            <a:fld id="{E4424455-454E-4176-BFCD-54FEFA4B39CB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18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377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594" indent="-228594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377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6"/>
          <p:cNvSpPr txBox="1">
            <a:spLocks noGrp="1"/>
          </p:cNvSpPr>
          <p:nvPr>
            <p:ph type="title"/>
          </p:nvPr>
        </p:nvSpPr>
        <p:spPr bwMode="auto">
          <a:xfrm>
            <a:off x="1085851" y="522819"/>
            <a:ext cx="7010400" cy="1022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78" tIns="121878" rIns="121878" bIns="121878" numCol="1" anchor="ctr" anchorCtr="0" compatLnSpc="1">
            <a:prstTxWarp prst="textNoShape">
              <a:avLst/>
            </a:prstTxWarp>
          </a:bodyPr>
          <a:lstStyle/>
          <a:p>
            <a:pPr lvl="0"/>
            <a:endParaRPr lang="th-TH" altLang="th-TH" smtClean="0">
              <a:sym typeface="Arial" panose="020B0604020202020204" pitchFamily="34" charset="0"/>
            </a:endParaRPr>
          </a:p>
        </p:txBody>
      </p:sp>
      <p:sp>
        <p:nvSpPr>
          <p:cNvPr id="1027" name="Shape 7"/>
          <p:cNvSpPr txBox="1">
            <a:spLocks noGrp="1"/>
          </p:cNvSpPr>
          <p:nvPr>
            <p:ph type="body" idx="1"/>
          </p:nvPr>
        </p:nvSpPr>
        <p:spPr bwMode="auto">
          <a:xfrm>
            <a:off x="1085850" y="1769535"/>
            <a:ext cx="8176683" cy="4195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78" tIns="121878" rIns="121878" bIns="121878" numCol="1" anchor="ctr" anchorCtr="0" compatLnSpc="1">
            <a:prstTxWarp prst="textNoShape">
              <a:avLst/>
            </a:prstTxWarp>
          </a:bodyPr>
          <a:lstStyle/>
          <a:p>
            <a:pPr lvl="0"/>
            <a:endParaRPr lang="th-TH" altLang="th-TH" smtClean="0">
              <a:sym typeface="Arial" panose="020B0604020202020204" pitchFamily="34" charset="0"/>
            </a:endParaRPr>
          </a:p>
        </p:txBody>
      </p:sp>
      <p:sp>
        <p:nvSpPr>
          <p:cNvPr id="1028" name="Shape 8"/>
          <p:cNvSpPr txBox="1">
            <a:spLocks noGrp="1"/>
          </p:cNvSpPr>
          <p:nvPr>
            <p:ph type="sldNum" idx="12"/>
          </p:nvPr>
        </p:nvSpPr>
        <p:spPr bwMode="auto">
          <a:xfrm>
            <a:off x="10157887" y="6182787"/>
            <a:ext cx="1983316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78" tIns="121878" rIns="121878" bIns="12187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 b="1">
                <a:solidFill>
                  <a:srgbClr val="FFFFFF"/>
                </a:solidFill>
                <a:latin typeface="Roboto Condensed" charset="0"/>
                <a:sym typeface="Roboto Condensed" charset="0"/>
              </a:defRPr>
            </a:lvl1pPr>
          </a:lstStyle>
          <a:p>
            <a:pPr>
              <a:defRPr/>
            </a:pPr>
            <a:fld id="{1EF8FEC0-1EAE-4D40-BE7A-7EC380969FCD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  <p:sp>
        <p:nvSpPr>
          <p:cNvPr id="1029" name="Shape 41"/>
          <p:cNvSpPr txBox="1">
            <a:spLocks/>
          </p:cNvSpPr>
          <p:nvPr/>
        </p:nvSpPr>
        <p:spPr bwMode="auto">
          <a:xfrm>
            <a:off x="10928357" y="6182785"/>
            <a:ext cx="1212849" cy="414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78" tIns="121878" rIns="121878" bIns="121878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8793B2A9-F701-43E1-8784-0764932FB152}" type="slidenum">
              <a:rPr lang="th-TH" altLang="th-TH" smtClean="0"/>
              <a:pPr eaLnBrk="1" hangingPunct="1">
                <a:defRPr/>
              </a:pPr>
              <a:t>‹#›</a:t>
            </a:fld>
            <a:endParaRPr lang="th-TH" altLang="th-TH" smtClean="0"/>
          </a:p>
        </p:txBody>
      </p:sp>
    </p:spTree>
    <p:extLst>
      <p:ext uri="{BB962C8B-B14F-4D97-AF65-F5344CB8AC3E}">
        <p14:creationId xmlns:p14="http://schemas.microsoft.com/office/powerpoint/2010/main" val="133142049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367" r:id="rId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609475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1218960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828437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2437918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457143" indent="-457143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marL="990478" lvl="1" indent="-380953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marL="1523811" lvl="2" indent="-304760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marL="2133333" lvl="3" indent="-304760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marL="2742858" lvl="4" indent="-304760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6"/>
          <p:cNvSpPr txBox="1">
            <a:spLocks noGrp="1"/>
          </p:cNvSpPr>
          <p:nvPr>
            <p:ph type="title"/>
          </p:nvPr>
        </p:nvSpPr>
        <p:spPr bwMode="auto">
          <a:xfrm>
            <a:off x="1085851" y="522819"/>
            <a:ext cx="7010400" cy="1022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81" tIns="121881" rIns="121881" bIns="121881" numCol="1" anchor="ctr" anchorCtr="0" compatLnSpc="1">
            <a:prstTxWarp prst="textNoShape">
              <a:avLst/>
            </a:prstTxWarp>
          </a:bodyPr>
          <a:lstStyle/>
          <a:p>
            <a:pPr lvl="0"/>
            <a:endParaRPr lang="th-TH" altLang="th-TH" smtClean="0">
              <a:sym typeface="Arial" panose="020B0604020202020204" pitchFamily="34" charset="0"/>
            </a:endParaRPr>
          </a:p>
        </p:txBody>
      </p:sp>
      <p:sp>
        <p:nvSpPr>
          <p:cNvPr id="1027" name="Shape 7"/>
          <p:cNvSpPr txBox="1">
            <a:spLocks noGrp="1"/>
          </p:cNvSpPr>
          <p:nvPr>
            <p:ph type="body" idx="1"/>
          </p:nvPr>
        </p:nvSpPr>
        <p:spPr bwMode="auto">
          <a:xfrm>
            <a:off x="1085850" y="1769535"/>
            <a:ext cx="8176683" cy="4195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81" tIns="121881" rIns="121881" bIns="121881" numCol="1" anchor="ctr" anchorCtr="0" compatLnSpc="1">
            <a:prstTxWarp prst="textNoShape">
              <a:avLst/>
            </a:prstTxWarp>
          </a:bodyPr>
          <a:lstStyle/>
          <a:p>
            <a:pPr lvl="0"/>
            <a:endParaRPr lang="th-TH" altLang="th-TH" smtClean="0">
              <a:sym typeface="Arial" panose="020B0604020202020204" pitchFamily="34" charset="0"/>
            </a:endParaRPr>
          </a:p>
        </p:txBody>
      </p:sp>
      <p:sp>
        <p:nvSpPr>
          <p:cNvPr id="1028" name="Shape 8"/>
          <p:cNvSpPr txBox="1">
            <a:spLocks noGrp="1"/>
          </p:cNvSpPr>
          <p:nvPr>
            <p:ph type="sldNum" idx="12"/>
          </p:nvPr>
        </p:nvSpPr>
        <p:spPr bwMode="auto">
          <a:xfrm>
            <a:off x="10157887" y="6182787"/>
            <a:ext cx="1983316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81" tIns="121881" rIns="121881" bIns="121881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 b="1">
                <a:solidFill>
                  <a:srgbClr val="FFFFFF"/>
                </a:solidFill>
                <a:latin typeface="Roboto Condensed" charset="0"/>
                <a:sym typeface="Roboto Condensed" charset="0"/>
              </a:defRPr>
            </a:lvl1pPr>
          </a:lstStyle>
          <a:p>
            <a:pPr>
              <a:defRPr/>
            </a:pPr>
            <a:fld id="{1EF8FEC0-1EAE-4D40-BE7A-7EC380969FCD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  <p:sp>
        <p:nvSpPr>
          <p:cNvPr id="1029" name="Shape 41"/>
          <p:cNvSpPr txBox="1">
            <a:spLocks/>
          </p:cNvSpPr>
          <p:nvPr/>
        </p:nvSpPr>
        <p:spPr bwMode="auto">
          <a:xfrm>
            <a:off x="10928356" y="6182785"/>
            <a:ext cx="1212849" cy="414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1" tIns="121881" rIns="121881" bIns="121881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8793B2A9-F701-43E1-8784-0764932FB152}" type="slidenum">
              <a:rPr lang="th-TH" altLang="th-TH" smtClean="0"/>
              <a:pPr eaLnBrk="1" hangingPunct="1">
                <a:defRPr/>
              </a:pPr>
              <a:t>‹#›</a:t>
            </a:fld>
            <a:endParaRPr lang="th-TH" altLang="th-TH" smtClean="0"/>
          </a:p>
        </p:txBody>
      </p:sp>
    </p:spTree>
    <p:extLst>
      <p:ext uri="{BB962C8B-B14F-4D97-AF65-F5344CB8AC3E}">
        <p14:creationId xmlns:p14="http://schemas.microsoft.com/office/powerpoint/2010/main" val="5067644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369" r:id="rId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609491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1218990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828482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2437978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457155" indent="-457155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marL="990502" lvl="1" indent="-380962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marL="1523849" lvl="2" indent="-304768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marL="2133387" lvl="3" indent="-304768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marL="2742926" lvl="4" indent="-304768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6"/>
          <p:cNvSpPr txBox="1">
            <a:spLocks noGrp="1"/>
          </p:cNvSpPr>
          <p:nvPr>
            <p:ph type="title"/>
          </p:nvPr>
        </p:nvSpPr>
        <p:spPr bwMode="auto">
          <a:xfrm>
            <a:off x="1085851" y="522818"/>
            <a:ext cx="7010400" cy="1022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89" tIns="121889" rIns="121889" bIns="121889" numCol="1" anchor="ctr" anchorCtr="0" compatLnSpc="1">
            <a:prstTxWarp prst="textNoShape">
              <a:avLst/>
            </a:prstTxWarp>
          </a:bodyPr>
          <a:lstStyle/>
          <a:p>
            <a:pPr lvl="0"/>
            <a:endParaRPr lang="th-TH" altLang="th-TH" smtClean="0">
              <a:sym typeface="Arial" pitchFamily="34" charset="0"/>
            </a:endParaRPr>
          </a:p>
        </p:txBody>
      </p:sp>
      <p:sp>
        <p:nvSpPr>
          <p:cNvPr id="1027" name="Shape 7"/>
          <p:cNvSpPr txBox="1">
            <a:spLocks noGrp="1"/>
          </p:cNvSpPr>
          <p:nvPr>
            <p:ph type="body" idx="1"/>
          </p:nvPr>
        </p:nvSpPr>
        <p:spPr bwMode="auto">
          <a:xfrm>
            <a:off x="1085850" y="1769534"/>
            <a:ext cx="8176683" cy="4195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89" tIns="121889" rIns="121889" bIns="121889" numCol="1" anchor="ctr" anchorCtr="0" compatLnSpc="1">
            <a:prstTxWarp prst="textNoShape">
              <a:avLst/>
            </a:prstTxWarp>
          </a:bodyPr>
          <a:lstStyle/>
          <a:p>
            <a:pPr lvl="0"/>
            <a:endParaRPr lang="th-TH" altLang="th-TH" smtClean="0">
              <a:sym typeface="Arial" pitchFamily="34" charset="0"/>
            </a:endParaRPr>
          </a:p>
        </p:txBody>
      </p:sp>
      <p:sp>
        <p:nvSpPr>
          <p:cNvPr id="1028" name="Shape 8"/>
          <p:cNvSpPr txBox="1">
            <a:spLocks noGrp="1"/>
          </p:cNvSpPr>
          <p:nvPr>
            <p:ph type="sldNum" idx="12"/>
          </p:nvPr>
        </p:nvSpPr>
        <p:spPr bwMode="auto">
          <a:xfrm>
            <a:off x="10157885" y="6182785"/>
            <a:ext cx="1983316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89" tIns="121889" rIns="121889" bIns="12188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 b="1">
                <a:solidFill>
                  <a:srgbClr val="FFFFFF"/>
                </a:solidFill>
                <a:latin typeface="Roboto Condensed" charset="0"/>
                <a:cs typeface="Arial" pitchFamily="34" charset="0"/>
                <a:sym typeface="Roboto Condensed" charset="0"/>
              </a:defRPr>
            </a:lvl1pPr>
            <a:lvl2pPr marL="990502" indent="-380962">
              <a:defRPr sz="19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2pPr>
            <a:lvl3pPr marL="1523849" indent="-304768">
              <a:defRPr sz="19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3pPr>
            <a:lvl4pPr marL="2133387" indent="-304768">
              <a:defRPr sz="19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4pPr>
            <a:lvl5pPr marL="2742926" indent="-304768">
              <a:defRPr sz="19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5pPr>
            <a:lvl6pPr marL="3352464" indent="-30476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6pPr>
            <a:lvl7pPr marL="3962005" indent="-30476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7pPr>
            <a:lvl8pPr marL="4571544" indent="-30476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8pPr>
            <a:lvl9pPr marL="5181082" indent="-30476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>
              <a:defRPr/>
            </a:pPr>
            <a:fld id="{D51D53CB-C19A-4224-91E8-7FAD6EED999A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  <p:sp>
        <p:nvSpPr>
          <p:cNvPr id="1029" name="Shape 41"/>
          <p:cNvSpPr txBox="1">
            <a:spLocks/>
          </p:cNvSpPr>
          <p:nvPr/>
        </p:nvSpPr>
        <p:spPr bwMode="auto">
          <a:xfrm>
            <a:off x="10928352" y="6182784"/>
            <a:ext cx="1212849" cy="414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9" tIns="121889" rIns="121889" bIns="121889" anchor="ctr"/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eaLnBrk="1" hangingPunct="1">
              <a:defRPr/>
            </a:pPr>
            <a:fld id="{A9EE946E-A269-4259-A96B-D3388789D730}" type="slidenum">
              <a:rPr lang="th-TH" altLang="th-TH"/>
              <a:pPr eaLnBrk="1" hangingPunct="1"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64010857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itchFamily="34" charset="0"/>
        </a:defRPr>
      </a:lvl5pPr>
      <a:lvl6pPr marL="609539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1219080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828618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2438158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457189" indent="-457189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1pPr>
      <a:lvl2pPr marL="990575" lvl="1" indent="-380990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2pPr>
      <a:lvl3pPr marL="1523962" lvl="2" indent="-304792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3pPr>
      <a:lvl4pPr marL="2133547" lvl="3" indent="-304792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4pPr>
      <a:lvl5pPr marL="2743131" lvl="4" indent="-304792" algn="l" rtl="0" eaLnBrk="0" fontAlgn="base" hangingPunct="0">
        <a:spcBef>
          <a:spcPct val="0"/>
        </a:spcBef>
        <a:spcAft>
          <a:spcPct val="0"/>
        </a:spcAft>
        <a:defRPr sz="1900">
          <a:solidFill>
            <a:srgbClr val="000000"/>
          </a:solidFill>
          <a:latin typeface="Arial"/>
          <a:ea typeface="Arial"/>
          <a:cs typeface="Arial"/>
          <a:sym typeface="Arial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 smtClean="0"/>
              <a:t>Click to edit Master text styles</a:t>
            </a:r>
          </a:p>
          <a:p>
            <a:pPr lvl="1"/>
            <a:r>
              <a:rPr lang="en-US" altLang="th-TH" smtClean="0"/>
              <a:t>Second level</a:t>
            </a:r>
          </a:p>
          <a:p>
            <a:pPr lvl="2"/>
            <a:r>
              <a:rPr lang="en-US" altLang="th-TH" smtClean="0"/>
              <a:t>Third level</a:t>
            </a:r>
          </a:p>
          <a:p>
            <a:pPr lvl="3"/>
            <a:r>
              <a:rPr lang="en-US" altLang="th-TH" smtClean="0"/>
              <a:t>Fourth level</a:t>
            </a:r>
          </a:p>
          <a:p>
            <a:pPr lvl="4"/>
            <a:r>
              <a:rPr lang="en-US" altLang="th-TH" smtClean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9051"/>
            <a:ext cx="3860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206AC22-4D2F-4DAE-9C32-1F1311C885DD}" type="datetime1">
              <a:rPr lang="th-TH"/>
              <a:pPr>
                <a:defRPr/>
              </a:pPr>
              <a:t>30/08/61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9051"/>
            <a:ext cx="54864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9051"/>
            <a:ext cx="1422400" cy="3286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400" b="1">
                <a:solidFill>
                  <a:srgbClr val="FFFFFF"/>
                </a:solidFill>
                <a:cs typeface="Cordia New" panose="020B0304020202020204" pitchFamily="34" charset="-34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AD2AA127-4042-4A46-9937-0C6EB8CBF79E}" type="slidenum">
              <a:rPr lang="th-TH" altLang="en-US"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th-TH" alt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2032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5" r:id="rId1"/>
    <p:sldLayoutId id="2147484376" r:id="rId2"/>
    <p:sldLayoutId id="2147484377" r:id="rId3"/>
    <p:sldLayoutId id="2147484378" r:id="rId4"/>
    <p:sldLayoutId id="2147484379" r:id="rId5"/>
    <p:sldLayoutId id="2147484380" r:id="rId6"/>
    <p:sldLayoutId id="2147484381" r:id="rId7"/>
    <p:sldLayoutId id="2147484382" r:id="rId8"/>
    <p:sldLayoutId id="2147484383" r:id="rId9"/>
    <p:sldLayoutId id="2147484384" r:id="rId10"/>
    <p:sldLayoutId id="2147484385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cs typeface="Cordia New" pitchFamily="34" charset="-34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cs typeface="Cordia New" pitchFamily="34" charset="-34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cs typeface="Cordia New" pitchFamily="34" charset="-34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cs typeface="Cordia New" pitchFamily="34" charset="-34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cs typeface="Cordia New" pitchFamily="34" charset="-34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cs typeface="Cordia New" pitchFamily="34" charset="-34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cs typeface="Cordia New" pitchFamily="34" charset="-34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  <a:cs typeface="Cordia New" pitchFamily="34" charset="-34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4923" y="687475"/>
            <a:ext cx="10653003" cy="10833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4923" y="2228003"/>
            <a:ext cx="10653003" cy="3630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12436" y="595613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C0B20AF2-53DA-47D3-9F39-16459D12F805}" type="datetimeFigureOut">
              <a:rPr lang="th-TH" smtClean="0">
                <a:solidFill>
                  <a:srgbClr val="903163"/>
                </a:solidFill>
                <a:latin typeface="Gill Sans MT" panose="020B0502020104020203"/>
                <a:cs typeface="Cordia New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30/08/61</a:t>
            </a:fld>
            <a:endParaRPr lang="th-TH">
              <a:solidFill>
                <a:srgbClr val="903163"/>
              </a:solidFill>
              <a:latin typeface="Gill Sans MT" panose="020B0502020104020203"/>
              <a:cs typeface="Cordia New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4924" y="5951811"/>
            <a:ext cx="64941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th-TH">
              <a:solidFill>
                <a:srgbClr val="903163"/>
              </a:solidFill>
              <a:latin typeface="Gill Sans MT" panose="020B0502020104020203"/>
              <a:cs typeface="Cordia New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00635" y="5956137"/>
            <a:ext cx="10272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BDC7B972-81A1-4B34-8A4D-5CB5D2D311A4}" type="slidenum">
              <a:rPr lang="th-TH" smtClean="0">
                <a:solidFill>
                  <a:srgbClr val="903163"/>
                </a:solidFill>
                <a:latin typeface="Gill Sans MT" panose="020B0502020104020203"/>
                <a:cs typeface="Cordia New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th-TH">
              <a:solidFill>
                <a:srgbClr val="903163"/>
              </a:solidFill>
              <a:latin typeface="Gill Sans MT" panose="020B0502020104020203"/>
              <a:cs typeface="Cordia New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7456" y="441325"/>
            <a:ext cx="3626545" cy="10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68001" y="441325"/>
            <a:ext cx="3614400" cy="10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88801" y="441325"/>
            <a:ext cx="3614400" cy="10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15546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7" r:id="rId1"/>
    <p:sldLayoutId id="2147484388" r:id="rId2"/>
    <p:sldLayoutId id="2147484389" r:id="rId3"/>
    <p:sldLayoutId id="2147484390" r:id="rId4"/>
    <p:sldLayoutId id="2147484391" r:id="rId5"/>
    <p:sldLayoutId id="2147484392" r:id="rId6"/>
    <p:sldLayoutId id="2147484393" r:id="rId7"/>
    <p:sldLayoutId id="2147484394" r:id="rId8"/>
    <p:sldLayoutId id="2147484395" r:id="rId9"/>
    <p:sldLayoutId id="2147484396" r:id="rId10"/>
    <p:sldLayoutId id="2147484397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4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 smtClean="0"/>
              <a:t>Click to edit Master text styles</a:t>
            </a:r>
          </a:p>
          <a:p>
            <a:pPr lvl="1"/>
            <a:r>
              <a:rPr lang="en-US" altLang="th-TH" smtClean="0"/>
              <a:t>Second level</a:t>
            </a:r>
          </a:p>
          <a:p>
            <a:pPr lvl="2"/>
            <a:r>
              <a:rPr lang="en-US" altLang="th-TH" smtClean="0"/>
              <a:t>Third level</a:t>
            </a:r>
          </a:p>
          <a:p>
            <a:pPr lvl="3"/>
            <a:r>
              <a:rPr lang="en-US" altLang="th-TH" smtClean="0"/>
              <a:t>Fourth level</a:t>
            </a:r>
          </a:p>
          <a:p>
            <a:pPr lvl="4"/>
            <a:r>
              <a:rPr lang="en-US" altLang="th-TH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84D1401-3DA6-47E0-8B8A-E461037E6436}" type="slidenum">
              <a:rPr lang="es-ES" altLang="th-T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s-ES" alt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459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9" r:id="rId1"/>
    <p:sldLayoutId id="2147484400" r:id="rId2"/>
    <p:sldLayoutId id="2147484401" r:id="rId3"/>
    <p:sldLayoutId id="2147484402" r:id="rId4"/>
    <p:sldLayoutId id="2147484403" r:id="rId5"/>
    <p:sldLayoutId id="2147484404" r:id="rId6"/>
    <p:sldLayoutId id="2147484405" r:id="rId7"/>
    <p:sldLayoutId id="2147484406" r:id="rId8"/>
    <p:sldLayoutId id="2147484407" r:id="rId9"/>
    <p:sldLayoutId id="2147484408" r:id="rId10"/>
    <p:sldLayoutId id="214748440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18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377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594" indent="-228594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6"/>
          <p:cNvGrpSpPr>
            <a:grpSpLocks/>
          </p:cNvGrpSpPr>
          <p:nvPr/>
        </p:nvGrpSpPr>
        <p:grpSpPr bwMode="auto">
          <a:xfrm>
            <a:off x="-14817" y="1"/>
            <a:ext cx="12230101" cy="6855884"/>
            <a:chOff x="-15736" y="0"/>
            <a:chExt cx="12229962" cy="6856214"/>
          </a:xfrm>
        </p:grpSpPr>
        <p:pic>
          <p:nvPicPr>
            <p:cNvPr id="4104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4108" name="Picture 9" descr="HDRibbonContent-UniformTrim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9" name="Picture 10" descr="HDRibbonContent-UniformTrim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099" name="Title Placeholder 1"/>
          <p:cNvSpPr>
            <a:spLocks noGrp="1"/>
          </p:cNvSpPr>
          <p:nvPr>
            <p:ph type="title"/>
          </p:nvPr>
        </p:nvSpPr>
        <p:spPr bwMode="auto">
          <a:xfrm>
            <a:off x="1295400" y="982133"/>
            <a:ext cx="9601200" cy="130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4" tIns="45718" rIns="91434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0" y="2556934"/>
            <a:ext cx="9601200" cy="3318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8333" y="5969000"/>
            <a:ext cx="1600200" cy="279400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 defTabSz="457167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prstClr val="black"/>
                </a:solidFill>
                <a:effectLst/>
                <a:latin typeface="+mn-lt"/>
                <a:cs typeface="Angsana New"/>
              </a:defRPr>
            </a:lvl1pPr>
          </a:lstStyle>
          <a:p>
            <a:pPr eaLnBrk="1" hangingPunct="1">
              <a:defRPr/>
            </a:pPr>
            <a:fld id="{0F59EC18-ACEF-4063-AB68-61ED35B98371}" type="datetimeFigureOut">
              <a:rPr lang="th-TH">
                <a:sym typeface="Arial" pitchFamily="34" charset="0"/>
              </a:rPr>
              <a:pPr eaLnBrk="1" hangingPunct="1">
                <a:defRPr/>
              </a:pPr>
              <a:t>30/08/61</a:t>
            </a:fld>
            <a:endParaRPr lang="th-TH">
              <a:sym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0" y="5969000"/>
            <a:ext cx="7306733" cy="279400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 defTabSz="457167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prstClr val="black"/>
                </a:solidFill>
                <a:effectLst/>
                <a:latin typeface="+mn-lt"/>
                <a:cs typeface="Angsana New"/>
              </a:defRPr>
            </a:lvl1pPr>
          </a:lstStyle>
          <a:p>
            <a:pPr eaLnBrk="1" hangingPunct="1">
              <a:defRPr/>
            </a:pPr>
            <a:endParaRPr lang="th-TH">
              <a:sym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4733" y="5969000"/>
            <a:ext cx="541867" cy="279400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 defTabSz="457167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prstClr val="black"/>
                </a:solidFill>
                <a:effectLst/>
                <a:latin typeface="+mn-lt"/>
                <a:cs typeface="Angsana New"/>
              </a:defRPr>
            </a:lvl1pPr>
          </a:lstStyle>
          <a:p>
            <a:pPr eaLnBrk="1" hangingPunct="1">
              <a:defRPr/>
            </a:pPr>
            <a:fld id="{EC4B38CA-C6F0-46D5-9DEA-4D54D488F449}" type="slidenum">
              <a:rPr lang="th-TH">
                <a:sym typeface="Arial" pitchFamily="34" charset="0"/>
              </a:rPr>
              <a:pPr eaLnBrk="1" hangingPunct="1">
                <a:defRPr/>
              </a:pPr>
              <a:t>‹#›</a:t>
            </a:fld>
            <a:endParaRPr lang="th-TH"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673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1" r:id="rId1"/>
    <p:sldLayoutId id="2147484412" r:id="rId2"/>
    <p:sldLayoutId id="2147484413" r:id="rId3"/>
    <p:sldLayoutId id="2147484414" r:id="rId4"/>
    <p:sldLayoutId id="2147484415" r:id="rId5"/>
    <p:sldLayoutId id="2147484416" r:id="rId6"/>
    <p:sldLayoutId id="2147484417" r:id="rId7"/>
    <p:sldLayoutId id="2147484418" r:id="rId8"/>
    <p:sldLayoutId id="2147484419" r:id="rId9"/>
    <p:sldLayoutId id="2147484420" r:id="rId10"/>
    <p:sldLayoutId id="2147484421" r:id="rId11"/>
    <p:sldLayoutId id="2147484422" r:id="rId12"/>
    <p:sldLayoutId id="2147484423" r:id="rId13"/>
    <p:sldLayoutId id="2147484424" r:id="rId14"/>
    <p:sldLayoutId id="2147484425" r:id="rId15"/>
    <p:sldLayoutId id="2147484426" r:id="rId16"/>
    <p:sldLayoutId id="2147484427" r:id="rId17"/>
  </p:sldLayoutIdLst>
  <p:txStyles>
    <p:titleStyle>
      <a:lvl1pPr algn="ctr" defTabSz="455073" rtl="0" eaLnBrk="0" fontAlgn="base" hangingPunct="0">
        <a:spcBef>
          <a:spcPct val="0"/>
        </a:spcBef>
        <a:spcAft>
          <a:spcPct val="0"/>
        </a:spcAft>
        <a:defRPr sz="4400" kern="1200">
          <a:ln w="3175" cmpd="sng">
            <a:noFill/>
          </a:ln>
          <a:solidFill>
            <a:srgbClr val="262626"/>
          </a:solidFill>
          <a:latin typeface="+mj-lt"/>
          <a:ea typeface="+mj-ea"/>
          <a:cs typeface="+mj-cs"/>
        </a:defRPr>
      </a:lvl1pPr>
      <a:lvl2pPr algn="ctr" defTabSz="455073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  <a:cs typeface="Cordia New" pitchFamily="34" charset="-34"/>
        </a:defRPr>
      </a:lvl2pPr>
      <a:lvl3pPr algn="ctr" defTabSz="455073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  <a:cs typeface="Cordia New" pitchFamily="34" charset="-34"/>
        </a:defRPr>
      </a:lvl3pPr>
      <a:lvl4pPr algn="ctr" defTabSz="455073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  <a:cs typeface="Cordia New" pitchFamily="34" charset="-34"/>
        </a:defRPr>
      </a:lvl4pPr>
      <a:lvl5pPr algn="ctr" defTabSz="455073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  <a:cs typeface="Cordia New" pitchFamily="34" charset="-34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3626" indent="-283626" algn="l" defTabSz="455073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1pPr>
      <a:lvl2pPr marL="740815" indent="-283626" algn="l" defTabSz="455073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198003" indent="-283626" algn="l" defTabSz="455073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1900" kern="1200">
          <a:solidFill>
            <a:srgbClr val="262626"/>
          </a:solidFill>
          <a:latin typeface="+mn-lt"/>
          <a:ea typeface="+mn-ea"/>
          <a:cs typeface="+mn-cs"/>
        </a:defRPr>
      </a:lvl3pPr>
      <a:lvl4pPr marL="1540895" indent="-169329" algn="l" defTabSz="455073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1998083" indent="-169329" algn="l" defTabSz="455073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15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412" indent="-228584" algn="l" defTabSz="457167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578" indent="-228584" algn="l" defTabSz="457167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8744" indent="-228584" algn="l" defTabSz="457167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5910" indent="-228584" algn="l" defTabSz="457167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4571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4571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4571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4571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4571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4571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4571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4571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9" Type="http://schemas.openxmlformats.org/officeDocument/2006/relationships/image" Target="../media/image16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2.png"/><Relationship Id="rId7" Type="http://schemas.openxmlformats.org/officeDocument/2006/relationships/image" Target="../media/image16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hyperlink" Target="https://www.google.co.th/url?sa=i&amp;rct=j&amp;q=&amp;esrc=s&amp;source=images&amp;cd=&amp;cad=rja&amp;uact=8&amp;ved=0ahUKEwjk25Xtj7bTAhVDKo8KHdXFD_MQjRwIBw&amp;url=http://www.kktech.ac.th/site/act/shw_waikru.php?pageNum_shw=6&amp;psig=AFQjCNFj9Pu1caFPSU49r6au8pgzfSqoTA&amp;ust=1492883761370361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google.co.th/url?sa=i&amp;rct=j&amp;q=&amp;esrc=s&amp;source=images&amp;cd=&amp;cad=rja&amp;uact=8&amp;ved=0ahUKEwjZgoyakLbTAhXGP48KHWfzAPsQjRwIBw&amp;url=http://www.opdc.go.th/org.php?url=org1_1_view&amp;g=D&amp;id=141&amp;psig=AFQjCNFkhrS3Pt259woYVJdmFNeGGbKKFA&amp;ust=1492883936601432" TargetMode="External"/><Relationship Id="rId5" Type="http://schemas.openxmlformats.org/officeDocument/2006/relationships/image" Target="../media/image18.png"/><Relationship Id="rId10" Type="http://schemas.openxmlformats.org/officeDocument/2006/relationships/image" Target="../media/image21.gif"/><Relationship Id="rId4" Type="http://schemas.openxmlformats.org/officeDocument/2006/relationships/hyperlink" Target="https://www.google.co.th/url?sa=i&amp;rct=j&amp;q=&amp;esrc=s&amp;source=images&amp;cd=&amp;cad=rja&amp;uact=8&amp;ved=0ahUKEwj149L_j7bTAhWIo48KHcyzAnUQjRwIBw&amp;url=http://www.mhs2.go.th/105/&amp;psig=AFQjCNEIgzJfTas7gTj4cQ9e9jaSxMKh6A&amp;ust=1492883870947301" TargetMode="External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chart" Target="../charts/chart3.xml"/><Relationship Id="rId7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chart" Target="../charts/chart4.xml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2.png"/><Relationship Id="rId7" Type="http://schemas.openxmlformats.org/officeDocument/2006/relationships/image" Target="../media/image16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3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7.xml"/><Relationship Id="rId4" Type="http://schemas.openxmlformats.org/officeDocument/2006/relationships/chart" Target="../charts/char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2.png"/><Relationship Id="rId4" Type="http://schemas.openxmlformats.org/officeDocument/2006/relationships/image" Target="../media/image37.png"/><Relationship Id="rId9" Type="http://schemas.openxmlformats.org/officeDocument/2006/relationships/image" Target="../media/image21.gi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2.png"/><Relationship Id="rId7" Type="http://schemas.openxmlformats.org/officeDocument/2006/relationships/image" Target="../media/image16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ctrTitle"/>
          </p:nvPr>
        </p:nvSpPr>
        <p:spPr>
          <a:xfrm>
            <a:off x="1999349" y="620688"/>
            <a:ext cx="9713276" cy="108012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th-TH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lleniaUPC" panose="02020603050405020304" pitchFamily="18" charset="-34"/>
                <a:cs typeface="DilleniaUPC" panose="02020603050405020304" pitchFamily="18" charset="-34"/>
              </a:rPr>
              <a:t>Higher </a:t>
            </a:r>
            <a:r>
              <a:rPr lang="en-US" altLang="th-TH" sz="7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lleniaUPC" panose="02020603050405020304" pitchFamily="18" charset="-34"/>
                <a:cs typeface="DilleniaUPC" panose="02020603050405020304" pitchFamily="18" charset="-34"/>
              </a:rPr>
              <a:t>Education in </a:t>
            </a:r>
            <a:r>
              <a:rPr lang="en-US" altLang="th-TH" sz="7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lleniaUPC" panose="02020603050405020304" pitchFamily="18" charset="-34"/>
                <a:cs typeface="DilleniaUPC" panose="02020603050405020304" pitchFamily="18" charset="-34"/>
              </a:rPr>
              <a:t>Thailand 4.0 Era</a:t>
            </a:r>
            <a:endParaRPr lang="th-TH" altLang="th-TH" sz="7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675" y="5013326"/>
            <a:ext cx="2332039" cy="1331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รูปภาพ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81850" y="5013326"/>
            <a:ext cx="2368551" cy="1331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รูปภาพ 46" descr="E:\AJ.King2559\ส่งรองฯสมพร\35.JPG">
            <a:extLst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95876" y="5013326"/>
            <a:ext cx="1776413" cy="1331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59963" y="5013326"/>
            <a:ext cx="2019300" cy="1331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5063" name="Picture 8" descr="C:\Users\acer\Downloads\150px-Logo_che02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68" y="254454"/>
            <a:ext cx="1512168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62275" y="5013326"/>
            <a:ext cx="1824039" cy="1331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034516" y="2124910"/>
            <a:ext cx="10753897" cy="112646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80000"/>
              </a:lnSpc>
              <a:tabLst>
                <a:tab pos="1976389" algn="l"/>
              </a:tabLst>
            </a:pPr>
            <a:r>
              <a:rPr lang="en-US" altLang="en-US" sz="4800" b="1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Presented by </a:t>
            </a:r>
            <a:r>
              <a:rPr lang="en-US" altLang="en-US" sz="4800" b="1" dirty="0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Dr</a:t>
            </a:r>
            <a:r>
              <a:rPr lang="en-US" altLang="en-US" sz="4800" b="1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. </a:t>
            </a:r>
            <a:r>
              <a:rPr lang="en-US" altLang="en-US" sz="4800" b="1" dirty="0" err="1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Suphat</a:t>
            </a:r>
            <a:r>
              <a:rPr lang="en-US" altLang="en-US" sz="4800" b="1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altLang="en-US" sz="4800" b="1" dirty="0" err="1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Champatong</a:t>
            </a:r>
            <a:endParaRPr lang="en-US" altLang="en-US" sz="4800" b="1" dirty="0">
              <a:solidFill>
                <a:srgbClr val="0000CC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  <a:p>
            <a:pPr>
              <a:lnSpc>
                <a:spcPct val="80000"/>
              </a:lnSpc>
              <a:tabLst>
                <a:tab pos="1976389" algn="l"/>
              </a:tabLst>
            </a:pPr>
            <a:r>
              <a:rPr lang="en-US" altLang="en-US" sz="3200" b="1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               </a:t>
            </a:r>
            <a:r>
              <a:rPr lang="en-US" altLang="en-US" sz="3200" b="1" dirty="0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          </a:t>
            </a:r>
            <a:r>
              <a:rPr lang="en-US" altLang="en-US" sz="3600" b="1" dirty="0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Secretary-General </a:t>
            </a:r>
            <a:r>
              <a:rPr lang="en-US" altLang="en-US" sz="3600" b="1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for Higher Education Commission</a:t>
            </a:r>
            <a:endParaRPr lang="en-US" sz="3600" b="1" dirty="0">
              <a:solidFill>
                <a:srgbClr val="0000CC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956" y="6956"/>
            <a:ext cx="12168000" cy="684000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90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96195" y="3590314"/>
            <a:ext cx="3552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825500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Helvetica Light"/>
              </a:rPr>
              <a:t>1 September 2018</a:t>
            </a:r>
          </a:p>
          <a:p>
            <a:pPr algn="r" defTabSz="825500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Helvetica Light"/>
              </a:rPr>
              <a:t>ATPER Annual Meeting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ctrTitle"/>
          </p:nvPr>
        </p:nvSpPr>
        <p:spPr>
          <a:xfrm>
            <a:off x="0" y="1916832"/>
            <a:ext cx="12192000" cy="1300336"/>
          </a:xfrm>
        </p:spPr>
        <p:txBody>
          <a:bodyPr/>
          <a:lstStyle/>
          <a:p>
            <a:pPr eaLnBrk="1" hangingPunct="1"/>
            <a:r>
              <a:rPr lang="en-US" altLang="th-TH" sz="9600" b="1" dirty="0">
                <a:solidFill>
                  <a:schemeClr val="bg1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1. Thai Higher Education</a:t>
            </a:r>
            <a:endParaRPr lang="th-TH" altLang="th-TH" sz="9600" b="1" dirty="0">
              <a:solidFill>
                <a:schemeClr val="bg1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5" y="5013326"/>
            <a:ext cx="2332039" cy="1331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รูปภาพ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81850" y="5013326"/>
            <a:ext cx="2368551" cy="1331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รูปภาพ 46" descr="E:\AJ.King2559\ส่งรองฯสมพร\35.JPG">
            <a:extLst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95876" y="5013326"/>
            <a:ext cx="1776413" cy="1331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9963" y="5013326"/>
            <a:ext cx="2019300" cy="1331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2275" y="5013326"/>
            <a:ext cx="1824039" cy="1331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090613" y="476671"/>
            <a:ext cx="6373539" cy="566317"/>
          </a:xfrm>
          <a:prstGeom prst="rect">
            <a:avLst/>
          </a:prstGeom>
        </p:spPr>
        <p:txBody>
          <a:bodyPr lIns="91438" tIns="45719" rIns="91438" bIns="45719"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en-US" sz="4400" b="1" dirty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Higher Education </a:t>
            </a:r>
            <a:r>
              <a:rPr lang="en-US" sz="4400" b="1" dirty="0" smtClean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in </a:t>
            </a:r>
            <a:r>
              <a:rPr lang="en-US" sz="4400" b="1" dirty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Thailand 4.0 Era</a:t>
            </a:r>
            <a:endParaRPr lang="th-TH" sz="4400" b="1" dirty="0">
              <a:solidFill>
                <a:srgbClr val="FFFF00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pic>
        <p:nvPicPr>
          <p:cNvPr id="46089" name="Picture 8" descr="C:\Users\acer\Downloads\150px-Logo_che02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260350"/>
            <a:ext cx="782637" cy="782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956" y="6956"/>
            <a:ext cx="12168000" cy="684000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90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1030761" y="58862"/>
            <a:ext cx="11161239" cy="923096"/>
          </a:xfrm>
        </p:spPr>
        <p:txBody>
          <a:bodyPr/>
          <a:lstStyle/>
          <a:p>
            <a:pPr eaLnBrk="1" hangingPunct="1"/>
            <a:r>
              <a:rPr lang="en-US" altLang="th-TH" sz="4800" dirty="0">
                <a:latin typeface="DilleniaUPC" panose="02020603050405020304" pitchFamily="18" charset="-34"/>
                <a:cs typeface="DilleniaUPC" panose="02020603050405020304" pitchFamily="18" charset="-34"/>
              </a:rPr>
              <a:t>Ministry of Education</a:t>
            </a:r>
            <a:r>
              <a:rPr lang="th-TH" altLang="th-TH" sz="4800" dirty="0"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th-TH" altLang="th-TH" sz="3100" dirty="0">
                <a:latin typeface="DilleniaUPC" panose="02020603050405020304" pitchFamily="18" charset="-34"/>
                <a:cs typeface="DilleniaUPC" panose="02020603050405020304" pitchFamily="18" charset="-34"/>
              </a:rPr>
              <a:t>:</a:t>
            </a:r>
            <a:r>
              <a:rPr lang="en-US" altLang="th-TH" sz="3100" dirty="0"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altLang="th-TH" sz="3800" dirty="0">
                <a:solidFill>
                  <a:srgbClr val="C000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5 Core Organizations in Administrative Structure</a:t>
            </a:r>
            <a:endParaRPr lang="th-TH" altLang="th-TH" sz="3800" dirty="0"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7749195" y="1243054"/>
            <a:ext cx="2639824" cy="1041711"/>
          </a:xfrm>
          <a:prstGeom prst="ellipse">
            <a:avLst/>
          </a:prstGeom>
          <a:solidFill>
            <a:schemeClr val="accent6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1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Office of the Minister</a:t>
            </a:r>
            <a:endParaRPr lang="th-TH" b="1" dirty="0">
              <a:solidFill>
                <a:schemeClr val="tx1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314451" y="3500440"/>
            <a:ext cx="1730375" cy="1800225"/>
          </a:xfrm>
          <a:prstGeom prst="roundRect">
            <a:avLst/>
          </a:prstGeom>
          <a:solidFill>
            <a:srgbClr val="CC3399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900" b="1" dirty="0">
                <a:solidFill>
                  <a:prstClr val="white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Office of the Permanent Secretary</a:t>
            </a:r>
            <a:endParaRPr lang="th-TH" sz="2900" b="1" dirty="0">
              <a:solidFill>
                <a:prstClr val="white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163890" y="3506789"/>
            <a:ext cx="1730375" cy="180022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900" b="1" dirty="0">
                <a:solidFill>
                  <a:prstClr val="white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Office of the Education Council</a:t>
            </a:r>
            <a:endParaRPr lang="th-TH" sz="2900" b="1" dirty="0">
              <a:solidFill>
                <a:prstClr val="white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999039" y="3506789"/>
            <a:ext cx="1727200" cy="1800225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900" b="1" dirty="0">
                <a:solidFill>
                  <a:prstClr val="white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Office of the Basic Education Commission</a:t>
            </a:r>
            <a:endParaRPr lang="th-TH" sz="2900" b="1" dirty="0">
              <a:solidFill>
                <a:prstClr val="white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791326" y="3484565"/>
            <a:ext cx="1728788" cy="1800225"/>
          </a:xfrm>
          <a:prstGeom prst="roundRect">
            <a:avLst/>
          </a:prstGeom>
          <a:solidFill>
            <a:srgbClr val="C00000"/>
          </a:solidFill>
          <a:ln>
            <a:solidFill>
              <a:srgbClr val="FF79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900" b="1" dirty="0">
                <a:solidFill>
                  <a:prstClr val="white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Office of the Vocational Education Commission</a:t>
            </a:r>
            <a:endParaRPr lang="th-TH" sz="2900" b="1" dirty="0">
              <a:solidFill>
                <a:prstClr val="white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628336" y="3507369"/>
            <a:ext cx="1728192" cy="2255089"/>
          </a:xfrm>
          <a:prstGeom prst="roundRect">
            <a:avLst/>
          </a:prstGeom>
          <a:solidFill>
            <a:srgbClr val="9900CC"/>
          </a:soli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th-TH" sz="2900" b="1" dirty="0">
              <a:solidFill>
                <a:srgbClr val="FFFF00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  <a:p>
            <a:pPr algn="ctr" eaLnBrk="1" fontAlgn="auto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900" b="1" dirty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Office of the Higher Education Commission</a:t>
            </a:r>
            <a:endParaRPr lang="th-TH" sz="2900" b="1" dirty="0">
              <a:solidFill>
                <a:srgbClr val="FFFF00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  <a:p>
            <a:pPr algn="ctr" eaLnBrk="1" fontAlgn="auto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th-TH" sz="2900" b="1" dirty="0">
              <a:solidFill>
                <a:srgbClr val="FFFF00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  <a:p>
            <a:pPr algn="ctr" eaLnBrk="1" fontAlgn="auto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th-TH" sz="2900" b="1" dirty="0">
              <a:solidFill>
                <a:srgbClr val="FFFF00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  <a:p>
            <a:pPr algn="ctr" eaLnBrk="1" fontAlgn="auto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th-TH" sz="2900" b="1" dirty="0">
              <a:solidFill>
                <a:srgbClr val="FFFF00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cxnSp>
        <p:nvCxnSpPr>
          <p:cNvPr id="9" name="Elbow Connector 8"/>
          <p:cNvCxnSpPr/>
          <p:nvPr/>
        </p:nvCxnSpPr>
        <p:spPr>
          <a:xfrm rot="5400000">
            <a:off x="3514725" y="536575"/>
            <a:ext cx="1046163" cy="3652837"/>
          </a:xfrm>
          <a:prstGeom prst="bentConnector3">
            <a:avLst>
              <a:gd name="adj1" fmla="val 50000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 rot="5400000">
            <a:off x="4435476" y="1463676"/>
            <a:ext cx="1052512" cy="1804987"/>
          </a:xfrm>
          <a:prstGeom prst="bentConnector3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 rot="5400000">
            <a:off x="5337176" y="2365376"/>
            <a:ext cx="1052512" cy="1587"/>
          </a:xfrm>
          <a:prstGeom prst="bentConnector3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/>
          <p:nvPr/>
        </p:nvCxnSpPr>
        <p:spPr>
          <a:xfrm rot="16200000" flipH="1">
            <a:off x="6245226" y="1458913"/>
            <a:ext cx="1030287" cy="1792288"/>
          </a:xfrm>
          <a:prstGeom prst="bentConnector3">
            <a:avLst>
              <a:gd name="adj1" fmla="val 50000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/>
          <p:nvPr/>
        </p:nvCxnSpPr>
        <p:spPr>
          <a:xfrm rot="16200000" flipH="1">
            <a:off x="7151688" y="536575"/>
            <a:ext cx="1052512" cy="3627439"/>
          </a:xfrm>
          <a:prstGeom prst="bentConnector3">
            <a:avLst>
              <a:gd name="adj1" fmla="val 50000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7377114" y="1601788"/>
            <a:ext cx="434975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8728903" y="5085185"/>
            <a:ext cx="576064" cy="60571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1600" b="1" dirty="0">
              <a:solidFill>
                <a:prstClr val="black"/>
              </a:solidFill>
              <a:cs typeface="DilleniaUPC" panose="02020603050405020304" pitchFamily="18" charset="-34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188635" y="5085185"/>
            <a:ext cx="576064" cy="60571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1600" b="1" dirty="0">
              <a:solidFill>
                <a:prstClr val="black"/>
              </a:solidFill>
              <a:cs typeface="DilleniaUPC" panose="02020603050405020304" pitchFamily="18" charset="-34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9669107" y="5087128"/>
            <a:ext cx="576064" cy="605715"/>
          </a:xfrm>
          <a:prstGeom prst="ellipse">
            <a:avLst/>
          </a:prstGeom>
          <a:solidFill>
            <a:srgbClr val="31859C"/>
          </a:solid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1600" b="1" dirty="0">
              <a:solidFill>
                <a:prstClr val="black"/>
              </a:solidFill>
              <a:cs typeface="DilleniaUPC" panose="02020603050405020304" pitchFamily="18" charset="-34"/>
            </a:endParaRPr>
          </a:p>
        </p:txBody>
      </p:sp>
      <p:pic>
        <p:nvPicPr>
          <p:cNvPr id="47133" name="Picture 4" descr="ผลการค้นหารูปภาพสำหรับ อาชีวศึกษา logo โปร่ง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763" y="2900365"/>
            <a:ext cx="823912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34" name="Picture 6" descr="รูปภาพที่เกี่ยวข้อง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926" y="2725737"/>
            <a:ext cx="731839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35" name="Picture 8" descr="ผลการค้นหารูปภาพสำหรับ สำนักงานสภาการศึกษา logo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914" y="2900365"/>
            <a:ext cx="822325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2" descr="http://www.ops.moe.go.th/home/images/stories/bic/ops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131" y="2949646"/>
            <a:ext cx="822960" cy="7715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37" name="Picture 23" descr="C:\Users\acer\Downloads\150px-Logo_che02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1" y="2898776"/>
            <a:ext cx="8239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ounded Rectangle 23"/>
          <p:cNvSpPr/>
          <p:nvPr/>
        </p:nvSpPr>
        <p:spPr>
          <a:xfrm>
            <a:off x="4352177" y="1310289"/>
            <a:ext cx="3024336" cy="936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Ministry of Education</a:t>
            </a:r>
            <a:endParaRPr lang="th-TH" sz="3200" b="1" dirty="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pic>
        <p:nvPicPr>
          <p:cNvPr id="47141" name="Picture 3" descr="http://img.kapook.com/image/icon/48be2683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60039" y="4408489"/>
            <a:ext cx="433387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42" name="Slide Number Placeholder 3"/>
          <p:cNvSpPr txBox="1">
            <a:spLocks/>
          </p:cNvSpPr>
          <p:nvPr/>
        </p:nvSpPr>
        <p:spPr bwMode="auto">
          <a:xfrm>
            <a:off x="10591800" y="6119814"/>
            <a:ext cx="12795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240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(</a:t>
            </a:r>
            <a:r>
              <a:rPr lang="th-TH" altLang="th-TH" sz="2400" b="1">
                <a:solidFill>
                  <a:srgbClr val="000000"/>
                </a:solidFill>
                <a:latin typeface="+mn-lt"/>
                <a:cs typeface="FreesiaUPC" panose="020B0604020202020204" pitchFamily="34" charset="-34"/>
              </a:rPr>
              <a:t>หน้า </a:t>
            </a:r>
            <a:fld id="{60172FF9-389F-4304-B4DA-DED303190AF5}" type="slidenum">
              <a:rPr lang="en-US" altLang="th-TH" sz="2400" b="1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r>
              <a:rPr lang="en-US" altLang="th-TH" sz="240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)</a:t>
            </a:r>
            <a:endParaRPr lang="en-US" altLang="th-TH" sz="2400" b="1">
              <a:solidFill>
                <a:srgbClr val="00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743055" y="5188997"/>
            <a:ext cx="522896" cy="32316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1500" dirty="0">
                <a:latin typeface="+mn-lt"/>
                <a:cs typeface="Times New Roman" panose="02020603050405020304" pitchFamily="18" charset="0"/>
              </a:rPr>
              <a:t>HEIs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98151" y="5204421"/>
            <a:ext cx="522896" cy="32316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1500" dirty="0">
                <a:latin typeface="+mn-lt"/>
                <a:cs typeface="Times New Roman" panose="02020603050405020304" pitchFamily="18" charset="0"/>
              </a:rPr>
              <a:t>HEIs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96400" y="5202477"/>
            <a:ext cx="522896" cy="323163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1500" dirty="0">
                <a:latin typeface="+mn-lt"/>
                <a:cs typeface="Times New Roman" panose="02020603050405020304" pitchFamily="18" charset="0"/>
              </a:rPr>
              <a:t>HEIs</a:t>
            </a:r>
          </a:p>
        </p:txBody>
      </p:sp>
      <p:sp>
        <p:nvSpPr>
          <p:cNvPr id="30" name="Slide Number Placeholder 3"/>
          <p:cNvSpPr txBox="1">
            <a:spLocks/>
          </p:cNvSpPr>
          <p:nvPr/>
        </p:nvSpPr>
        <p:spPr bwMode="auto">
          <a:xfrm>
            <a:off x="10912475" y="6509123"/>
            <a:ext cx="12795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6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(Page</a:t>
            </a:r>
            <a:r>
              <a:rPr lang="th-TH" altLang="th-TH" sz="1600" b="1" dirty="0">
                <a:latin typeface="Comic Sans MS" panose="030F0702030302020204" pitchFamily="66" charset="0"/>
                <a:cs typeface="FreesiaUPC" panose="020B0604020202020204" pitchFamily="34" charset="-34"/>
              </a:rPr>
              <a:t> </a:t>
            </a:r>
            <a:r>
              <a:rPr lang="en-US" altLang="th-TH" sz="1600" b="1" dirty="0">
                <a:latin typeface="Comic Sans MS" panose="030F0702030302020204" pitchFamily="66" charset="0"/>
                <a:cs typeface="FreesiaUPC" panose="020B0604020202020204" pitchFamily="34" charset="-34"/>
              </a:rPr>
              <a:t>3</a:t>
            </a:r>
            <a:r>
              <a:rPr lang="en-US" altLang="th-TH" sz="16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-1" y="6509123"/>
            <a:ext cx="10992545" cy="3488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2" y="1087825"/>
            <a:ext cx="12191999" cy="54961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hangingPunct="1">
              <a:defRPr/>
            </a:pPr>
            <a:endParaRPr lang="en-US" sz="1900" dirty="0">
              <a:solidFill>
                <a:prstClr val="white"/>
              </a:solidFill>
              <a:cs typeface="Times New Roman" panose="02020603050405020304" pitchFamily="18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52489" y="1381125"/>
            <a:ext cx="4162425" cy="4895851"/>
          </a:xfrm>
          <a:prstGeom prst="rect">
            <a:avLst/>
          </a:prstGeom>
          <a:solidFill>
            <a:srgbClr val="FFFFCC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hangingPunct="1">
              <a:defRPr/>
            </a:pPr>
            <a:endParaRPr lang="en-US" sz="1900">
              <a:solidFill>
                <a:prstClr val="white"/>
              </a:solidFill>
              <a:cs typeface="Times New Roman" panose="02020603050405020304" pitchFamily="18" charset="0"/>
            </a:endParaRPr>
          </a:p>
        </p:txBody>
      </p:sp>
      <p:sp>
        <p:nvSpPr>
          <p:cNvPr id="48134" name="Title 1"/>
          <p:cNvSpPr>
            <a:spLocks noGrp="1"/>
          </p:cNvSpPr>
          <p:nvPr>
            <p:ph type="title"/>
          </p:nvPr>
        </p:nvSpPr>
        <p:spPr>
          <a:xfrm>
            <a:off x="1104900" y="260649"/>
            <a:ext cx="10728325" cy="641351"/>
          </a:xfrm>
        </p:spPr>
        <p:txBody>
          <a:bodyPr/>
          <a:lstStyle/>
          <a:p>
            <a:pPr eaLnBrk="1" hangingPunct="1"/>
            <a:r>
              <a:rPr lang="en-US" altLang="en-US" sz="6000" dirty="0">
                <a:latin typeface="DilleniaUPC" panose="02020603050405020304" pitchFamily="18" charset="-34"/>
                <a:cs typeface="DilleniaUPC" panose="02020603050405020304" pitchFamily="18" charset="-34"/>
              </a:rPr>
              <a:t>4 Missions of Higher Education</a:t>
            </a:r>
            <a:endParaRPr lang="th-TH" altLang="th-TH" sz="6000" dirty="0"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48135" name="Slide Number Placeholder 3"/>
          <p:cNvSpPr txBox="1">
            <a:spLocks/>
          </p:cNvSpPr>
          <p:nvPr/>
        </p:nvSpPr>
        <p:spPr bwMode="auto">
          <a:xfrm>
            <a:off x="8253413" y="6165851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E7AB21F6-436B-41F2-AFF9-D3C64049D37F}" type="slidenum">
              <a:rPr lang="en-US" altLang="en-US" sz="1200">
                <a:solidFill>
                  <a:srgbClr val="898989"/>
                </a:solidFill>
                <a:latin typeface="+mn-lt"/>
                <a:cs typeface="Times New Roman" panose="02020603050405020304" pitchFamily="18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200">
              <a:solidFill>
                <a:srgbClr val="898989"/>
              </a:solidFill>
              <a:latin typeface="+mn-lt"/>
              <a:cs typeface="Times New Roman" panose="02020603050405020304" pitchFamily="18" charset="0"/>
            </a:endParaRPr>
          </a:p>
        </p:txBody>
      </p:sp>
      <p:grpSp>
        <p:nvGrpSpPr>
          <p:cNvPr id="48136" name="Group 48"/>
          <p:cNvGrpSpPr>
            <a:grpSpLocks/>
          </p:cNvGrpSpPr>
          <p:nvPr/>
        </p:nvGrpSpPr>
        <p:grpSpPr bwMode="auto">
          <a:xfrm>
            <a:off x="6445251" y="1508126"/>
            <a:ext cx="3960813" cy="1511300"/>
            <a:chOff x="4903724" y="1357298"/>
            <a:chExt cx="3960197" cy="1512000"/>
          </a:xfrm>
        </p:grpSpPr>
        <p:sp>
          <p:nvSpPr>
            <p:cNvPr id="12" name="Rounded Rectangle 11"/>
            <p:cNvSpPr/>
            <p:nvPr/>
          </p:nvSpPr>
          <p:spPr>
            <a:xfrm>
              <a:off x="4903724" y="1357298"/>
              <a:ext cx="3960197" cy="1512000"/>
            </a:xfrm>
            <a:prstGeom prst="roundRect">
              <a:avLst/>
            </a:prstGeom>
            <a:blipFill>
              <a:blip r:embed="rId2" cstate="print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th-TH" sz="1900">
                <a:solidFill>
                  <a:prstClr val="white"/>
                </a:solidFill>
                <a:cs typeface="FreesiaUPC" pitchFamily="34" charset="-34"/>
              </a:endParaRPr>
            </a:p>
          </p:txBody>
        </p:sp>
        <p:grpSp>
          <p:nvGrpSpPr>
            <p:cNvPr id="48167" name="Group 26"/>
            <p:cNvGrpSpPr>
              <a:grpSpLocks/>
            </p:cNvGrpSpPr>
            <p:nvPr/>
          </p:nvGrpSpPr>
          <p:grpSpPr bwMode="auto">
            <a:xfrm>
              <a:off x="5007024" y="1387475"/>
              <a:ext cx="3798464" cy="1386735"/>
              <a:chOff x="5061616" y="1373827"/>
              <a:chExt cx="3798464" cy="1386735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5126565" y="1373827"/>
                <a:ext cx="3642746" cy="50029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sz="2500" b="1" dirty="0">
                    <a:solidFill>
                      <a:srgbClr val="0033CC"/>
                    </a:solidFill>
                    <a:cs typeface="Times New Roman" panose="02020603050405020304" pitchFamily="18" charset="0"/>
                  </a:rPr>
                  <a:t>Roles of HEIs</a:t>
                </a:r>
                <a:endParaRPr lang="th-TH" sz="2500" b="1" dirty="0">
                  <a:solidFill>
                    <a:srgbClr val="0033CC"/>
                  </a:solidFill>
                  <a:cs typeface="FreesiaUPC" pitchFamily="34" charset="-34"/>
                </a:endParaRPr>
              </a:p>
            </p:txBody>
          </p:sp>
          <p:grpSp>
            <p:nvGrpSpPr>
              <p:cNvPr id="48169" name="Group 25"/>
              <p:cNvGrpSpPr>
                <a:grpSpLocks/>
              </p:cNvGrpSpPr>
              <p:nvPr/>
            </p:nvGrpSpPr>
            <p:grpSpPr bwMode="auto">
              <a:xfrm>
                <a:off x="5061616" y="1860562"/>
                <a:ext cx="3798464" cy="900000"/>
                <a:chOff x="5061616" y="1860562"/>
                <a:chExt cx="3798464" cy="900000"/>
              </a:xfrm>
            </p:grpSpPr>
            <p:sp>
              <p:nvSpPr>
                <p:cNvPr id="16" name="Oval 15"/>
                <p:cNvSpPr/>
                <p:nvPr/>
              </p:nvSpPr>
              <p:spPr>
                <a:xfrm>
                  <a:off x="6027771" y="1860562"/>
                  <a:ext cx="900000" cy="900000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th-TH" sz="2000" dirty="0">
                    <a:solidFill>
                      <a:srgbClr val="FFFF00"/>
                    </a:solidFill>
                    <a:cs typeface="FreesiaUPC" pitchFamily="34" charset="-34"/>
                  </a:endParaRPr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>
                  <a:off x="5061616" y="1860562"/>
                  <a:ext cx="900000" cy="900000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th-TH" sz="1700" dirty="0">
                    <a:solidFill>
                      <a:prstClr val="white"/>
                    </a:solidFill>
                    <a:cs typeface="FreesiaUPC" pitchFamily="34" charset="-34"/>
                  </a:endParaRPr>
                </a:p>
              </p:txBody>
            </p:sp>
            <p:grpSp>
              <p:nvGrpSpPr>
                <p:cNvPr id="18" name="Group 24"/>
                <p:cNvGrpSpPr/>
                <p:nvPr/>
              </p:nvGrpSpPr>
              <p:grpSpPr>
                <a:xfrm>
                  <a:off x="6993926" y="1860562"/>
                  <a:ext cx="900000" cy="900000"/>
                  <a:chOff x="7034870" y="1928802"/>
                  <a:chExt cx="928694" cy="928694"/>
                </a:xfrm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</p:grpSpPr>
              <p:sp>
                <p:nvSpPr>
                  <p:cNvPr id="22" name="Oval 21"/>
                  <p:cNvSpPr/>
                  <p:nvPr/>
                </p:nvSpPr>
                <p:spPr>
                  <a:xfrm>
                    <a:off x="7034870" y="1928802"/>
                    <a:ext cx="928694" cy="928694"/>
                  </a:xfrm>
                  <a:prstGeom prst="ellipse">
                    <a:avLst/>
                  </a:prstGeom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th-TH" sz="1900" dirty="0">
                      <a:solidFill>
                        <a:prstClr val="white"/>
                      </a:solidFill>
                      <a:cs typeface="FreesiaUPC" pitchFamily="34" charset="-34"/>
                    </a:endParaRPr>
                  </a:p>
                </p:txBody>
              </p:sp>
              <p:sp>
                <p:nvSpPr>
                  <p:cNvPr id="23" name="Rectangle 22"/>
                  <p:cNvSpPr/>
                  <p:nvPr/>
                </p:nvSpPr>
                <p:spPr>
                  <a:xfrm>
                    <a:off x="7069132" y="2058030"/>
                    <a:ext cx="857256" cy="64294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th-TH" sz="1700" b="1" dirty="0">
                      <a:solidFill>
                        <a:srgbClr val="FFFF00"/>
                      </a:solidFill>
                      <a:cs typeface="FreesiaUPC" pitchFamily="34" charset="-34"/>
                    </a:endParaRPr>
                  </a:p>
                </p:txBody>
              </p:sp>
            </p:grpSp>
            <p:grpSp>
              <p:nvGrpSpPr>
                <p:cNvPr id="19" name="Group 23"/>
                <p:cNvGrpSpPr/>
                <p:nvPr/>
              </p:nvGrpSpPr>
              <p:grpSpPr>
                <a:xfrm>
                  <a:off x="7960080" y="1860562"/>
                  <a:ext cx="900000" cy="900000"/>
                  <a:chOff x="8001024" y="1928802"/>
                  <a:chExt cx="928694" cy="928694"/>
                </a:xfrm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</p:grpSpPr>
              <p:sp>
                <p:nvSpPr>
                  <p:cNvPr id="20" name="Oval 19"/>
                  <p:cNvSpPr/>
                  <p:nvPr/>
                </p:nvSpPr>
                <p:spPr>
                  <a:xfrm>
                    <a:off x="8001024" y="1928802"/>
                    <a:ext cx="928694" cy="928694"/>
                  </a:xfrm>
                  <a:prstGeom prst="ellipse">
                    <a:avLst/>
                  </a:prstGeom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th-TH" sz="1900">
                      <a:solidFill>
                        <a:prstClr val="white"/>
                      </a:solidFill>
                      <a:cs typeface="FreesiaUPC" pitchFamily="34" charset="-34"/>
                    </a:endParaRPr>
                  </a:p>
                </p:txBody>
              </p:sp>
              <p:sp>
                <p:nvSpPr>
                  <p:cNvPr id="21" name="Rectangle 20"/>
                  <p:cNvSpPr/>
                  <p:nvPr/>
                </p:nvSpPr>
                <p:spPr>
                  <a:xfrm>
                    <a:off x="8072462" y="2058030"/>
                    <a:ext cx="857256" cy="64294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th-TH" sz="1700" b="1" dirty="0">
                      <a:solidFill>
                        <a:srgbClr val="FFFF00"/>
                      </a:solidFill>
                      <a:cs typeface="FreesiaUPC" pitchFamily="34" charset="-34"/>
                    </a:endParaRPr>
                  </a:p>
                </p:txBody>
              </p:sp>
            </p:grpSp>
          </p:grpSp>
        </p:grpSp>
      </p:grpSp>
      <p:sp>
        <p:nvSpPr>
          <p:cNvPr id="4" name="Rounded Rectangle 3"/>
          <p:cNvSpPr/>
          <p:nvPr/>
        </p:nvSpPr>
        <p:spPr>
          <a:xfrm>
            <a:off x="1090613" y="1516065"/>
            <a:ext cx="3708400" cy="92233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hangingPunct="1">
              <a:defRPr/>
            </a:pPr>
            <a:r>
              <a:rPr lang="en-US" sz="1900" b="1" dirty="0">
                <a:solidFill>
                  <a:prstClr val="black"/>
                </a:solidFill>
                <a:cs typeface="Times New Roman" panose="02020603050405020304" pitchFamily="18" charset="0"/>
              </a:rPr>
              <a:t>Global and national situations have changed </a:t>
            </a:r>
            <a:r>
              <a:rPr lang="th-TH" sz="1900" b="1" dirty="0">
                <a:solidFill>
                  <a:prstClr val="black"/>
                </a:solidFill>
                <a:cs typeface="FreesiaUPC" pitchFamily="34" charset="-34"/>
              </a:rPr>
              <a:t>(</a:t>
            </a:r>
            <a:r>
              <a:rPr lang="en-US" sz="1900" b="1" dirty="0">
                <a:solidFill>
                  <a:prstClr val="black"/>
                </a:solidFill>
                <a:cs typeface="FreesiaUPC" pitchFamily="34" charset="-34"/>
              </a:rPr>
              <a:t>e</a:t>
            </a:r>
            <a:r>
              <a:rPr lang="en-US" sz="1900" b="1" dirty="0">
                <a:solidFill>
                  <a:prstClr val="black"/>
                </a:solidFill>
                <a:cs typeface="Times New Roman" panose="02020603050405020304" pitchFamily="18" charset="0"/>
              </a:rPr>
              <a:t>conomy, society, culture and politics</a:t>
            </a:r>
            <a:r>
              <a:rPr lang="th-TH" sz="1900" b="1" dirty="0">
                <a:solidFill>
                  <a:prstClr val="black"/>
                </a:solidFill>
                <a:cs typeface="FreesiaUPC" pitchFamily="34" charset="-34"/>
              </a:rPr>
              <a:t>)</a:t>
            </a:r>
          </a:p>
        </p:txBody>
      </p:sp>
      <p:grpSp>
        <p:nvGrpSpPr>
          <p:cNvPr id="48138" name="Group 12"/>
          <p:cNvGrpSpPr>
            <a:grpSpLocks/>
          </p:cNvGrpSpPr>
          <p:nvPr/>
        </p:nvGrpSpPr>
        <p:grpSpPr bwMode="auto">
          <a:xfrm>
            <a:off x="1090613" y="2459039"/>
            <a:ext cx="3708400" cy="1519237"/>
            <a:chOff x="678629" y="2228123"/>
            <a:chExt cx="3708000" cy="1519487"/>
          </a:xfrm>
        </p:grpSpPr>
        <p:sp>
          <p:nvSpPr>
            <p:cNvPr id="6" name="Rounded Rectangle 5"/>
            <p:cNvSpPr/>
            <p:nvPr/>
          </p:nvSpPr>
          <p:spPr>
            <a:xfrm>
              <a:off x="678629" y="2604422"/>
              <a:ext cx="3708000" cy="1143188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sz="1900" b="1" dirty="0">
                  <a:solidFill>
                    <a:prstClr val="black"/>
                  </a:solidFill>
                  <a:cs typeface="Arial" panose="020B0604020202020204" pitchFamily="34" charset="0"/>
                </a:rPr>
                <a:t>Thailand has to engage in activities in response to external catalysts so as to be able to compete in every situation.</a:t>
              </a:r>
              <a:endParaRPr lang="th-TH" sz="1900" b="1" dirty="0">
                <a:solidFill>
                  <a:prstClr val="black"/>
                </a:solidFill>
                <a:cs typeface="FreesiaUPC" pitchFamily="34" charset="-34"/>
              </a:endParaRPr>
            </a:p>
          </p:txBody>
        </p:sp>
        <p:sp>
          <p:nvSpPr>
            <p:cNvPr id="7" name="Down Arrow 6"/>
            <p:cNvSpPr/>
            <p:nvPr/>
          </p:nvSpPr>
          <p:spPr>
            <a:xfrm>
              <a:off x="2354034" y="2228123"/>
              <a:ext cx="357190" cy="357190"/>
            </a:xfrm>
            <a:prstGeom prst="downArrow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rgbClr val="66330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th-TH" sz="1900">
                <a:solidFill>
                  <a:prstClr val="white"/>
                </a:solidFill>
                <a:cs typeface="FreesiaUPC" pitchFamily="34" charset="-34"/>
              </a:endParaRPr>
            </a:p>
          </p:txBody>
        </p:sp>
      </p:grpSp>
      <p:grpSp>
        <p:nvGrpSpPr>
          <p:cNvPr id="48139" name="Group 13"/>
          <p:cNvGrpSpPr>
            <a:grpSpLocks/>
          </p:cNvGrpSpPr>
          <p:nvPr/>
        </p:nvGrpSpPr>
        <p:grpSpPr bwMode="auto">
          <a:xfrm>
            <a:off x="1090613" y="3997325"/>
            <a:ext cx="3708400" cy="2090739"/>
            <a:chOff x="678629" y="3766899"/>
            <a:chExt cx="3708000" cy="2090993"/>
          </a:xfrm>
        </p:grpSpPr>
        <p:sp>
          <p:nvSpPr>
            <p:cNvPr id="9" name="Rounded Rectangle 8"/>
            <p:cNvSpPr/>
            <p:nvPr/>
          </p:nvSpPr>
          <p:spPr>
            <a:xfrm>
              <a:off x="678629" y="4143183"/>
              <a:ext cx="3708000" cy="1714709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sz="1900" b="1" dirty="0">
                  <a:solidFill>
                    <a:prstClr val="black"/>
                  </a:solidFill>
                  <a:cs typeface="Arial" panose="020B0604020202020204" pitchFamily="34" charset="0"/>
                </a:rPr>
                <a:t>Society expects that HEIs produce quality manpower who would drive country out of crisis by their wisdom. It is because HEIs is the colossal source of academic resources.</a:t>
              </a:r>
              <a:endParaRPr lang="th-TH" sz="1900" b="1" dirty="0">
                <a:solidFill>
                  <a:prstClr val="black"/>
                </a:solidFill>
                <a:cs typeface="FreesiaUPC" pitchFamily="34" charset="-34"/>
              </a:endParaRPr>
            </a:p>
          </p:txBody>
        </p:sp>
        <p:sp>
          <p:nvSpPr>
            <p:cNvPr id="10" name="Down Arrow 9"/>
            <p:cNvSpPr/>
            <p:nvPr/>
          </p:nvSpPr>
          <p:spPr>
            <a:xfrm>
              <a:off x="2354034" y="3766899"/>
              <a:ext cx="357190" cy="357190"/>
            </a:xfrm>
            <a:prstGeom prst="downArrow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rgbClr val="66330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th-TH" sz="1900">
                <a:solidFill>
                  <a:prstClr val="white"/>
                </a:solidFill>
                <a:cs typeface="FreesiaUPC" pitchFamily="34" charset="-34"/>
              </a:endParaRPr>
            </a:p>
          </p:txBody>
        </p:sp>
      </p:grpSp>
      <p:grpSp>
        <p:nvGrpSpPr>
          <p:cNvPr id="48140" name="Group 47"/>
          <p:cNvGrpSpPr>
            <a:grpSpLocks/>
          </p:cNvGrpSpPr>
          <p:nvPr/>
        </p:nvGrpSpPr>
        <p:grpSpPr bwMode="auto">
          <a:xfrm>
            <a:off x="5803900" y="4570413"/>
            <a:ext cx="5257800" cy="1977661"/>
            <a:chOff x="4263288" y="3410962"/>
            <a:chExt cx="5256621" cy="1979087"/>
          </a:xfrm>
        </p:grpSpPr>
        <p:pic>
          <p:nvPicPr>
            <p:cNvPr id="48152" name="Picture 3" descr="http://img.kapook.com/image/icon/48be2683.gi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6690256" y="3450751"/>
              <a:ext cx="431999" cy="352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53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375" t="59570" r="20937" b="9180"/>
            <a:stretch>
              <a:fillRect/>
            </a:stretch>
          </p:blipFill>
          <p:spPr bwMode="auto">
            <a:xfrm>
              <a:off x="6018393" y="3907532"/>
              <a:ext cx="1775726" cy="874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154" name="Rectangle 33"/>
            <p:cNvSpPr>
              <a:spLocks noChangeArrowheads="1"/>
            </p:cNvSpPr>
            <p:nvPr/>
          </p:nvSpPr>
          <p:spPr bwMode="auto">
            <a:xfrm>
              <a:off x="4263288" y="4881852"/>
              <a:ext cx="5256621" cy="508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h-TH" altLang="th-TH" sz="2700" b="1">
                <a:solidFill>
                  <a:srgbClr val="0000FF"/>
                </a:solidFill>
                <a:latin typeface="+mn-lt"/>
                <a:cs typeface="FreesiaUPC" panose="020B0604020202020204" pitchFamily="34" charset="-34"/>
              </a:endParaRPr>
            </a:p>
          </p:txBody>
        </p:sp>
        <p:grpSp>
          <p:nvGrpSpPr>
            <p:cNvPr id="48155" name="Group 46"/>
            <p:cNvGrpSpPr>
              <a:grpSpLocks/>
            </p:cNvGrpSpPr>
            <p:nvPr/>
          </p:nvGrpSpPr>
          <p:grpSpPr bwMode="auto">
            <a:xfrm>
              <a:off x="4864026" y="4626600"/>
              <a:ext cx="4032000" cy="204117"/>
              <a:chOff x="4714876" y="4694840"/>
              <a:chExt cx="4292644" cy="204117"/>
            </a:xfrm>
          </p:grpSpPr>
          <p:pic>
            <p:nvPicPr>
              <p:cNvPr id="48156" name="Picture 8" descr="beean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4876" y="4694840"/>
                <a:ext cx="2143139" cy="2009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8157" name="Picture 8" descr="beean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4381" y="4698038"/>
                <a:ext cx="2143139" cy="2009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1" name="Rectangle 30"/>
          <p:cNvSpPr/>
          <p:nvPr/>
        </p:nvSpPr>
        <p:spPr>
          <a:xfrm>
            <a:off x="5969001" y="3597275"/>
            <a:ext cx="1993900" cy="706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hangingPunct="1">
              <a:defRPr/>
            </a:pPr>
            <a:endParaRPr lang="en-US" sz="36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937375" y="3597275"/>
            <a:ext cx="1992313" cy="706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hangingPunct="1">
              <a:defRPr/>
            </a:pPr>
            <a:endParaRPr lang="en-US" sz="3600" b="1" dirty="0">
              <a:solidFill>
                <a:srgbClr val="800080"/>
              </a:solidFill>
              <a:cs typeface="Times New Roman" panose="02020603050405020304" pitchFamily="18" charset="0"/>
            </a:endParaRPr>
          </a:p>
        </p:txBody>
      </p:sp>
      <p:pic>
        <p:nvPicPr>
          <p:cNvPr id="48143" name="Picture 3" descr="http://img.kapook.com/image/icon/48be2683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231858" y="3085308"/>
            <a:ext cx="433388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44" name="Picture 3" descr="http://img.kapook.com/image/icon/48be2683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198645" y="3085308"/>
            <a:ext cx="433388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45" name="Picture 3" descr="http://img.kapook.com/image/icon/48be2683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124158" y="3085308"/>
            <a:ext cx="433388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5892205" y="3597156"/>
            <a:ext cx="5047172" cy="706795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hangingPunct="1">
              <a:defRPr/>
            </a:pPr>
            <a:endParaRPr lang="th-TH" sz="3600" b="1" dirty="0">
              <a:solidFill>
                <a:srgbClr val="A5A5A5">
                  <a:lumMod val="40000"/>
                  <a:lumOff val="60000"/>
                </a:srgbClr>
              </a:solidFill>
              <a:cs typeface="FreesiaUPC" panose="020B0604020202020204" pitchFamily="34" charset="-34"/>
            </a:endParaRPr>
          </a:p>
        </p:txBody>
      </p:sp>
      <p:sp>
        <p:nvSpPr>
          <p:cNvPr id="38" name="ลูกศรขวา 5"/>
          <p:cNvSpPr/>
          <p:nvPr/>
        </p:nvSpPr>
        <p:spPr>
          <a:xfrm>
            <a:off x="5037949" y="2037783"/>
            <a:ext cx="1080000" cy="792000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hangingPunct="1">
              <a:defRPr/>
            </a:pPr>
            <a:endParaRPr lang="th-TH" sz="1900">
              <a:solidFill>
                <a:prstClr val="white"/>
              </a:solidFill>
              <a:cs typeface="FreesiaUPC" panose="020B0604020202020204" pitchFamily="34" charset="-3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74348" y="2196154"/>
            <a:ext cx="1029448" cy="584775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ctr"/>
            <a:r>
              <a:rPr lang="en-US" sz="1600" dirty="0">
                <a:solidFill>
                  <a:srgbClr val="FFFF00"/>
                </a:solidFill>
                <a:latin typeface="+mn-lt"/>
                <a:cs typeface="Times New Roman" panose="02020603050405020304" pitchFamily="18" charset="0"/>
              </a:rPr>
              <a:t>Producing</a:t>
            </a:r>
          </a:p>
          <a:p>
            <a:pPr algn="ctr"/>
            <a:r>
              <a:rPr lang="en-US" sz="1600" dirty="0">
                <a:solidFill>
                  <a:srgbClr val="FFFF00"/>
                </a:solidFill>
                <a:latin typeface="+mn-lt"/>
                <a:cs typeface="Times New Roman" panose="02020603050405020304" pitchFamily="18" charset="0"/>
              </a:rPr>
              <a:t>graduates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396827" y="2196154"/>
            <a:ext cx="1130439" cy="584775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ctr"/>
            <a:r>
              <a:rPr lang="en-US" sz="1600" dirty="0">
                <a:solidFill>
                  <a:srgbClr val="FFFF00"/>
                </a:solidFill>
                <a:latin typeface="+mn-lt"/>
                <a:cs typeface="Times New Roman" panose="02020603050405020304" pitchFamily="18" charset="0"/>
              </a:rPr>
              <a:t>Conducting</a:t>
            </a:r>
          </a:p>
          <a:p>
            <a:pPr algn="ctr"/>
            <a:r>
              <a:rPr lang="en-US" sz="1600" dirty="0">
                <a:solidFill>
                  <a:srgbClr val="FFFF00"/>
                </a:solidFill>
                <a:latin typeface="+mn-lt"/>
                <a:cs typeface="Times New Roman" panose="02020603050405020304" pitchFamily="18" charset="0"/>
              </a:rPr>
              <a:t>research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50353" y="2132857"/>
            <a:ext cx="982766" cy="78482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ctr"/>
            <a:r>
              <a:rPr lang="en-US" sz="1500" dirty="0">
                <a:solidFill>
                  <a:srgbClr val="FFFF00"/>
                </a:solidFill>
                <a:latin typeface="+mn-lt"/>
                <a:cs typeface="Times New Roman" panose="02020603050405020304" pitchFamily="18" charset="0"/>
              </a:rPr>
              <a:t>Rendering</a:t>
            </a:r>
          </a:p>
          <a:p>
            <a:pPr algn="ctr"/>
            <a:r>
              <a:rPr lang="en-US" sz="1500" dirty="0">
                <a:solidFill>
                  <a:srgbClr val="FFFF00"/>
                </a:solidFill>
                <a:latin typeface="+mn-lt"/>
                <a:cs typeface="Times New Roman" panose="02020603050405020304" pitchFamily="18" charset="0"/>
              </a:rPr>
              <a:t>academic</a:t>
            </a:r>
          </a:p>
          <a:p>
            <a:pPr algn="ctr"/>
            <a:r>
              <a:rPr lang="en-US" sz="1500" dirty="0">
                <a:solidFill>
                  <a:srgbClr val="FFFF00"/>
                </a:solidFill>
                <a:latin typeface="+mn-lt"/>
                <a:cs typeface="Times New Roman" panose="02020603050405020304" pitchFamily="18" charset="0"/>
              </a:rPr>
              <a:t>services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9091116" y="2107803"/>
            <a:ext cx="1643841" cy="830997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en-US" sz="1200" dirty="0">
                <a:solidFill>
                  <a:srgbClr val="FFFF00"/>
                </a:solidFill>
                <a:latin typeface="+mn-lt"/>
                <a:cs typeface="Times New Roman" panose="02020603050405020304" pitchFamily="18" charset="0"/>
              </a:rPr>
              <a:t>Preserving</a:t>
            </a:r>
          </a:p>
          <a:p>
            <a:pPr algn="ctr"/>
            <a:r>
              <a:rPr lang="en-US" sz="1200" dirty="0">
                <a:solidFill>
                  <a:srgbClr val="FFFF00"/>
                </a:solidFill>
                <a:latin typeface="+mn-lt"/>
                <a:cs typeface="Times New Roman" panose="02020603050405020304" pitchFamily="18" charset="0"/>
              </a:rPr>
              <a:t>and promoting</a:t>
            </a:r>
          </a:p>
          <a:p>
            <a:pPr algn="ctr"/>
            <a:r>
              <a:rPr lang="en-US" sz="1200" dirty="0">
                <a:solidFill>
                  <a:srgbClr val="FFFF00"/>
                </a:solidFill>
                <a:latin typeface="+mn-lt"/>
                <a:cs typeface="Times New Roman" panose="02020603050405020304" pitchFamily="18" charset="0"/>
              </a:rPr>
              <a:t>art and</a:t>
            </a:r>
          </a:p>
          <a:p>
            <a:pPr algn="ctr"/>
            <a:r>
              <a:rPr lang="en-US" sz="1200" dirty="0">
                <a:solidFill>
                  <a:srgbClr val="FFFF00"/>
                </a:solidFill>
                <a:latin typeface="+mn-lt"/>
                <a:cs typeface="Times New Roman" panose="02020603050405020304" pitchFamily="18" charset="0"/>
              </a:rPr>
              <a:t>culture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79977" y="3748970"/>
            <a:ext cx="5155707" cy="400111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2000" b="1" dirty="0">
                <a:solidFill>
                  <a:prstClr val="white"/>
                </a:solidFill>
                <a:latin typeface="+mn-lt"/>
                <a:cs typeface="Times New Roman" panose="02020603050405020304" pitchFamily="18" charset="0"/>
              </a:rPr>
              <a:t>CREATE </a:t>
            </a:r>
            <a:r>
              <a:rPr lang="th-TH" sz="2000" b="1" dirty="0">
                <a:solidFill>
                  <a:prstClr val="white"/>
                </a:solidFill>
                <a:latin typeface="+mn-lt"/>
                <a:cs typeface="FreesiaUPC" panose="020B0604020202020204" pitchFamily="34" charset="-34"/>
              </a:rPr>
              <a:t>: </a:t>
            </a:r>
            <a:r>
              <a:rPr lang="en-US" sz="2000" b="1" dirty="0">
                <a:solidFill>
                  <a:srgbClr val="FFFF00"/>
                </a:solidFill>
                <a:latin typeface="+mn-lt"/>
                <a:cs typeface="Times New Roman" panose="02020603050405020304" pitchFamily="18" charset="0"/>
              </a:rPr>
              <a:t>Knowledge,</a:t>
            </a:r>
            <a:r>
              <a:rPr lang="th-TH" sz="2000" b="1" dirty="0">
                <a:solidFill>
                  <a:prstClr val="white"/>
                </a:solidFill>
                <a:latin typeface="+mn-lt"/>
                <a:cs typeface="FreesiaUPC" panose="020B0604020202020204" pitchFamily="34" charset="-34"/>
              </a:rPr>
              <a:t>  </a:t>
            </a:r>
            <a:r>
              <a:rPr lang="en-US" sz="2000" b="1" dirty="0">
                <a:solidFill>
                  <a:srgbClr val="00FFFF"/>
                </a:solidFill>
                <a:latin typeface="+mn-lt"/>
                <a:cs typeface="Times New Roman" panose="02020603050405020304" pitchFamily="18" charset="0"/>
              </a:rPr>
              <a:t>Graduates,</a:t>
            </a:r>
            <a:r>
              <a:rPr lang="th-TH" sz="2000" b="1" dirty="0">
                <a:solidFill>
                  <a:prstClr val="white"/>
                </a:solidFill>
                <a:latin typeface="+mn-lt"/>
                <a:cs typeface="FreesiaUPC" panose="020B0604020202020204" pitchFamily="34" charset="-34"/>
              </a:rPr>
              <a:t>  </a:t>
            </a:r>
            <a:r>
              <a:rPr lang="en-US" sz="2000" b="1" dirty="0">
                <a:solidFill>
                  <a:srgbClr val="A5A5A5">
                    <a:lumMod val="40000"/>
                    <a:lumOff val="60000"/>
                  </a:srgbClr>
                </a:solidFill>
                <a:latin typeface="+mn-lt"/>
                <a:cs typeface="Times New Roman" panose="02020603050405020304" pitchFamily="18" charset="0"/>
              </a:rPr>
              <a:t>Environment</a:t>
            </a:r>
            <a:endParaRPr lang="th-TH" sz="2000" b="1" dirty="0">
              <a:solidFill>
                <a:srgbClr val="A5A5A5">
                  <a:lumMod val="40000"/>
                  <a:lumOff val="60000"/>
                </a:srgbClr>
              </a:solidFill>
              <a:latin typeface="+mn-lt"/>
              <a:cs typeface="FreesiaUPC" panose="020B0604020202020204" pitchFamily="34" charset="-34"/>
            </a:endParaRPr>
          </a:p>
        </p:txBody>
      </p:sp>
      <p:sp>
        <p:nvSpPr>
          <p:cNvPr id="45" name="Slide Number Placeholder 3"/>
          <p:cNvSpPr txBox="1">
            <a:spLocks/>
          </p:cNvSpPr>
          <p:nvPr/>
        </p:nvSpPr>
        <p:spPr bwMode="auto">
          <a:xfrm>
            <a:off x="11035684" y="6540802"/>
            <a:ext cx="12795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6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(Page</a:t>
            </a:r>
            <a:r>
              <a:rPr lang="th-TH" altLang="th-TH" sz="1600" b="1" dirty="0">
                <a:latin typeface="Comic Sans MS" panose="030F0702030302020204" pitchFamily="66" charset="0"/>
                <a:cs typeface="FreesiaUPC" panose="020B0604020202020204" pitchFamily="34" charset="-34"/>
              </a:rPr>
              <a:t> </a:t>
            </a:r>
            <a:r>
              <a:rPr lang="en-US" altLang="th-TH" sz="1600" b="1" dirty="0">
                <a:latin typeface="Comic Sans MS" panose="030F0702030302020204" pitchFamily="66" charset="0"/>
                <a:cs typeface="FreesiaUPC" panose="020B0604020202020204" pitchFamily="34" charset="-34"/>
              </a:rPr>
              <a:t>4</a:t>
            </a:r>
            <a:r>
              <a:rPr lang="en-US" altLang="th-TH" sz="16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8" name="Rectangle 7"/>
          <p:cNvSpPr/>
          <p:nvPr/>
        </p:nvSpPr>
        <p:spPr>
          <a:xfrm>
            <a:off x="2" y="6583956"/>
            <a:ext cx="11208566" cy="274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4011213" y="1453989"/>
            <a:ext cx="3643339" cy="612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7" tIns="45714" rIns="91427" bIns="45714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prstClr val="white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Minister of Education</a:t>
            </a:r>
            <a:endParaRPr lang="th-TH" sz="4000" b="1" dirty="0">
              <a:solidFill>
                <a:prstClr val="white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810081" y="4989347"/>
            <a:ext cx="2203451" cy="12523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106403" tIns="53201" rIns="106403" bIns="53201">
            <a:spAutoFit/>
          </a:bodyPr>
          <a:lstStyle/>
          <a:p>
            <a:pPr algn="ctr" defTabSz="1063471" eaLnBrk="1" fontAlgn="auto" hangingPunct="1">
              <a:lnSpc>
                <a:spcPct val="3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b="1" u="sng" dirty="0" smtClean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/>
            </a:r>
            <a:br>
              <a:rPr lang="en-US" b="1" u="sng" dirty="0" smtClean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</a:br>
            <a:r>
              <a:rPr lang="en-US" b="1" u="sng" dirty="0" smtClean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Private HEIs</a:t>
            </a:r>
            <a:r>
              <a:rPr lang="th-TH" b="1" u="sng" dirty="0" smtClean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b="1" u="sng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(</a:t>
            </a:r>
            <a:r>
              <a:rPr lang="en-US" b="1" u="sng" dirty="0" smtClean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73)</a:t>
            </a:r>
            <a:endParaRPr lang="th-TH" b="1" u="sng" dirty="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  <a:p>
            <a:pPr marL="177796" defTabSz="1063471" eaLnBrk="1" fontAlgn="auto" hangingPunct="1">
              <a:lnSpc>
                <a:spcPct val="30000"/>
              </a:lnSpc>
              <a:spcBef>
                <a:spcPct val="50000"/>
              </a:spcBef>
              <a:spcAft>
                <a:spcPts val="0"/>
              </a:spcAft>
              <a:buFontTx/>
              <a:buChar char="-"/>
              <a:defRPr/>
            </a:pPr>
            <a:r>
              <a:rPr lang="th-TH" sz="24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Universities</a:t>
            </a:r>
            <a:r>
              <a:rPr lang="th-TH" sz="24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(</a:t>
            </a:r>
            <a:r>
              <a:rPr lang="en-US" sz="2400" b="1" dirty="0" smtClean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42)</a:t>
            </a:r>
            <a:endParaRPr lang="th-TH" sz="2400" b="1" dirty="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  <a:p>
            <a:pPr marL="177796" defTabSz="1063471" eaLnBrk="1" fontAlgn="auto" hangingPunct="1">
              <a:lnSpc>
                <a:spcPct val="30000"/>
              </a:lnSpc>
              <a:spcBef>
                <a:spcPct val="50000"/>
              </a:spcBef>
              <a:spcAft>
                <a:spcPts val="0"/>
              </a:spcAft>
              <a:buFontTx/>
              <a:buChar char="-"/>
              <a:defRPr/>
            </a:pPr>
            <a:r>
              <a:rPr lang="th-TH" sz="24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Colleges</a:t>
            </a:r>
            <a:r>
              <a:rPr lang="th-TH" sz="24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(</a:t>
            </a:r>
            <a:r>
              <a:rPr lang="en-US" sz="2400" b="1" dirty="0" smtClean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20)</a:t>
            </a:r>
            <a:endParaRPr lang="th-TH" sz="2400" b="1" dirty="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  <a:p>
            <a:pPr marL="177796" defTabSz="1063471" eaLnBrk="1" fontAlgn="auto" hangingPunct="1">
              <a:lnSpc>
                <a:spcPct val="30000"/>
              </a:lnSpc>
              <a:spcBef>
                <a:spcPct val="50000"/>
              </a:spcBef>
              <a:spcAft>
                <a:spcPts val="0"/>
              </a:spcAft>
              <a:buFontTx/>
              <a:buChar char="-"/>
              <a:defRPr/>
            </a:pPr>
            <a:r>
              <a:rPr lang="th-TH" sz="24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Institutes</a:t>
            </a:r>
            <a:r>
              <a:rPr lang="th-TH" sz="24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(11)</a:t>
            </a:r>
            <a:endParaRPr lang="th-TH" sz="2400" b="1" dirty="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5" name="Text Box 29"/>
          <p:cNvSpPr txBox="1">
            <a:spLocks noChangeArrowheads="1"/>
          </p:cNvSpPr>
          <p:nvPr/>
        </p:nvSpPr>
        <p:spPr bwMode="auto">
          <a:xfrm>
            <a:off x="7828802" y="4528395"/>
            <a:ext cx="3319463" cy="1939741"/>
          </a:xfrm>
          <a:prstGeom prst="rect">
            <a:avLst/>
          </a:prstGeom>
          <a:solidFill>
            <a:srgbClr val="CCFF99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106403" tIns="53201" rIns="106403" bIns="53201">
            <a:spAutoFit/>
          </a:bodyPr>
          <a:lstStyle/>
          <a:p>
            <a:pPr algn="ctr" defTabSz="1063471" eaLnBrk="1" fontAlgn="auto" hangingPunct="1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200" b="1" u="sng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Public HEIs</a:t>
            </a:r>
            <a:r>
              <a:rPr lang="th-TH" sz="3200" b="1" u="sng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sz="3200" b="1" u="sng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(82)</a:t>
            </a:r>
            <a:r>
              <a:rPr lang="th-TH" sz="32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*</a:t>
            </a:r>
          </a:p>
          <a:p>
            <a:pPr algn="ctr" defTabSz="1063471" eaLnBrk="1" fontAlgn="auto" hangingPunct="1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th-TH" sz="1100" b="1" dirty="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  <a:p>
            <a:pPr marL="174621" defTabSz="1063471" eaLnBrk="1" fontAlgn="auto" hangingPunct="1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tabLst>
                <a:tab pos="268281" algn="l"/>
              </a:tabLst>
              <a:defRPr/>
            </a:pPr>
            <a:r>
              <a:rPr lang="en-US" sz="24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- Public universities</a:t>
            </a:r>
            <a:r>
              <a:rPr lang="th-TH" sz="24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(12)</a:t>
            </a:r>
            <a:br>
              <a:rPr lang="en-US" sz="24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</a:br>
            <a:r>
              <a:rPr lang="en-US" sz="24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- Rajabhat Universities</a:t>
            </a:r>
            <a:r>
              <a:rPr lang="th-TH" sz="24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(38)</a:t>
            </a:r>
            <a:br>
              <a:rPr lang="en-US" sz="24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</a:br>
            <a:r>
              <a:rPr lang="en-US" sz="24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- Rajamangala Universities  	of Technology (9</a:t>
            </a:r>
            <a:r>
              <a:rPr lang="en-US" sz="31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)</a:t>
            </a:r>
            <a:endParaRPr lang="th-TH" sz="3100" b="1" dirty="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6" name="Text Box 42"/>
          <p:cNvSpPr txBox="1">
            <a:spLocks noChangeArrowheads="1"/>
          </p:cNvSpPr>
          <p:nvPr/>
        </p:nvSpPr>
        <p:spPr bwMode="auto">
          <a:xfrm>
            <a:off x="4249459" y="4892503"/>
            <a:ext cx="3312000" cy="9107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106403" tIns="53201" rIns="106403" bIns="53201" anchor="ctr">
            <a:spAutoFit/>
          </a:bodyPr>
          <a:lstStyle/>
          <a:p>
            <a:pPr algn="ctr" defTabSz="1063471" eaLnBrk="1" fontAlgn="auto" hangingPunct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Institute of Community Colleges</a:t>
            </a:r>
            <a:r>
              <a:rPr lang="th-TH" sz="24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(1)</a:t>
            </a:r>
            <a:br>
              <a:rPr lang="en-US" sz="24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</a:br>
            <a:r>
              <a:rPr lang="en-US" sz="20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(20 Community Colleges</a:t>
            </a:r>
            <a:r>
              <a:rPr lang="th-TH" sz="20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/>
            </a:r>
            <a:br>
              <a:rPr lang="en-US" sz="20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</a:br>
            <a:r>
              <a:rPr lang="en-US" sz="20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: Associate Degree Level)</a:t>
            </a:r>
            <a:endParaRPr lang="th-TH" sz="2000" b="1" i="1" dirty="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7" name="Line 30"/>
          <p:cNvSpPr>
            <a:spLocks noChangeShapeType="1"/>
          </p:cNvSpPr>
          <p:nvPr/>
        </p:nvSpPr>
        <p:spPr bwMode="auto">
          <a:xfrm>
            <a:off x="2803338" y="4190293"/>
            <a:ext cx="6300788" cy="0"/>
          </a:xfrm>
          <a:prstGeom prst="line">
            <a:avLst/>
          </a:prstGeom>
          <a:noFill/>
          <a:ln w="38100">
            <a:solidFill>
              <a:schemeClr val="bg2">
                <a:lumMod val="90000"/>
              </a:schemeClr>
            </a:solidFill>
            <a:round/>
            <a:headEnd/>
            <a:tailEnd/>
          </a:ln>
          <a:effectLst/>
        </p:spPr>
        <p:txBody>
          <a:bodyPr lIns="91427" tIns="45714" rIns="91427" bIns="45714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240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7842247" y="4861304"/>
            <a:ext cx="3312000" cy="476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  <a:prstDash val="sysDash"/>
            <a:miter lim="800000"/>
            <a:headEnd/>
            <a:tailEnd/>
          </a:ln>
          <a:effectLst/>
        </p:spPr>
        <p:txBody>
          <a:bodyPr wrap="square" lIns="106403" tIns="53201" rIns="106403" bIns="53201">
            <a:spAutoFit/>
          </a:bodyPr>
          <a:lstStyle/>
          <a:p>
            <a:pPr algn="ctr" defTabSz="1063471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33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Public autonomous universities</a:t>
            </a:r>
            <a:r>
              <a:rPr lang="th-TH" sz="2400" b="1" dirty="0">
                <a:solidFill>
                  <a:srgbClr val="0033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sz="2400" b="1" dirty="0">
                <a:solidFill>
                  <a:srgbClr val="0033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(24)</a:t>
            </a:r>
            <a:endParaRPr lang="th-TH" sz="2400" b="1" dirty="0">
              <a:solidFill>
                <a:srgbClr val="0033CC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024657" y="2538099"/>
            <a:ext cx="3643339" cy="500067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7" tIns="45714" rIns="91427" bIns="45714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prstClr val="white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Higher Education Commission (HEC)</a:t>
            </a:r>
            <a:endParaRPr lang="th-TH" sz="2400" b="1" dirty="0">
              <a:solidFill>
                <a:prstClr val="white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024657" y="3534935"/>
            <a:ext cx="3643339" cy="8572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7" tIns="45714" rIns="91427" bIns="45714" anchor="ctr"/>
          <a:lstStyle/>
          <a:p>
            <a:pPr algn="ctr" defTabSz="1063471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Office of the Higher Education Commission (OHEC)</a:t>
            </a:r>
            <a:endParaRPr lang="th-TH" b="1" dirty="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11" name="Line 29"/>
          <p:cNvSpPr>
            <a:spLocks noChangeShapeType="1"/>
          </p:cNvSpPr>
          <p:nvPr/>
        </p:nvSpPr>
        <p:spPr bwMode="auto">
          <a:xfrm flipV="1">
            <a:off x="5810063" y="2034966"/>
            <a:ext cx="0" cy="500063"/>
          </a:xfrm>
          <a:prstGeom prst="line">
            <a:avLst/>
          </a:prstGeom>
          <a:noFill/>
          <a:ln w="38100">
            <a:solidFill>
              <a:schemeClr val="bg2">
                <a:lumMod val="90000"/>
              </a:schemeClr>
            </a:solidFill>
            <a:round/>
            <a:headEnd/>
            <a:tailEnd type="triangle" w="med" len="med"/>
          </a:ln>
          <a:effectLst/>
        </p:spPr>
        <p:txBody>
          <a:bodyPr lIns="91427" tIns="45714" rIns="91427" bIns="45714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240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12" name="Line 29"/>
          <p:cNvSpPr>
            <a:spLocks noChangeShapeType="1"/>
          </p:cNvSpPr>
          <p:nvPr/>
        </p:nvSpPr>
        <p:spPr bwMode="auto">
          <a:xfrm flipV="1">
            <a:off x="5810063" y="3035091"/>
            <a:ext cx="0" cy="500063"/>
          </a:xfrm>
          <a:prstGeom prst="line">
            <a:avLst/>
          </a:prstGeom>
          <a:noFill/>
          <a:ln w="38100">
            <a:solidFill>
              <a:schemeClr val="bg2">
                <a:lumMod val="90000"/>
              </a:schemeClr>
            </a:solidFill>
            <a:round/>
            <a:headEnd/>
            <a:tailEnd type="triangle" w="med" len="med"/>
          </a:ln>
          <a:effectLst/>
        </p:spPr>
        <p:txBody>
          <a:bodyPr lIns="91427" tIns="45714" rIns="91427" bIns="45714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240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13" name="Line 29"/>
          <p:cNvSpPr>
            <a:spLocks noChangeShapeType="1"/>
          </p:cNvSpPr>
          <p:nvPr/>
        </p:nvSpPr>
        <p:spPr bwMode="auto">
          <a:xfrm flipV="1">
            <a:off x="9096187" y="4190293"/>
            <a:ext cx="0" cy="288033"/>
          </a:xfrm>
          <a:prstGeom prst="line">
            <a:avLst/>
          </a:prstGeom>
          <a:noFill/>
          <a:ln w="38100">
            <a:solidFill>
              <a:schemeClr val="bg2">
                <a:lumMod val="90000"/>
              </a:schemeClr>
            </a:solidFill>
            <a:round/>
            <a:headEnd/>
            <a:tailEnd type="none" w="med" len="med"/>
          </a:ln>
          <a:effectLst/>
        </p:spPr>
        <p:txBody>
          <a:bodyPr lIns="91427" tIns="45714" rIns="91427" bIns="45714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240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3665353" y="2822141"/>
            <a:ext cx="358775" cy="0"/>
          </a:xfrm>
          <a:prstGeom prst="line">
            <a:avLst/>
          </a:prstGeom>
          <a:ln w="25400">
            <a:solidFill>
              <a:schemeClr val="bg2">
                <a:lumMod val="9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179" name="Group 16"/>
          <p:cNvGrpSpPr>
            <a:grpSpLocks/>
          </p:cNvGrpSpPr>
          <p:nvPr/>
        </p:nvGrpSpPr>
        <p:grpSpPr bwMode="auto">
          <a:xfrm>
            <a:off x="7667438" y="1744454"/>
            <a:ext cx="2259013" cy="2733871"/>
            <a:chOff x="6215074" y="1495426"/>
            <a:chExt cx="2093657" cy="3028748"/>
          </a:xfrm>
        </p:grpSpPr>
        <p:sp>
          <p:nvSpPr>
            <p:cNvPr id="17" name="Line 26"/>
            <p:cNvSpPr>
              <a:spLocks noChangeShapeType="1"/>
            </p:cNvSpPr>
            <p:nvPr/>
          </p:nvSpPr>
          <p:spPr bwMode="auto">
            <a:xfrm flipV="1">
              <a:off x="6215074" y="1495426"/>
              <a:ext cx="2093657" cy="4556"/>
            </a:xfrm>
            <a:prstGeom prst="line">
              <a:avLst/>
            </a:prstGeom>
            <a:noFill/>
            <a:ln w="38100">
              <a:solidFill>
                <a:schemeClr val="bg2">
                  <a:lumMod val="9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240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endParaRPr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auto">
            <a:xfrm flipV="1">
              <a:off x="8298431" y="1499982"/>
              <a:ext cx="0" cy="3024192"/>
            </a:xfrm>
            <a:prstGeom prst="line">
              <a:avLst/>
            </a:prstGeom>
            <a:noFill/>
            <a:ln w="38100">
              <a:solidFill>
                <a:schemeClr val="bg2">
                  <a:lumMod val="90000"/>
                </a:schemeClr>
              </a:solidFill>
              <a:round/>
              <a:headEnd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240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endParaRPr>
            </a:p>
          </p:txBody>
        </p:sp>
      </p:grpSp>
      <p:sp>
        <p:nvSpPr>
          <p:cNvPr id="20" name="Line 29"/>
          <p:cNvSpPr>
            <a:spLocks noChangeShapeType="1"/>
          </p:cNvSpPr>
          <p:nvPr/>
        </p:nvSpPr>
        <p:spPr bwMode="auto">
          <a:xfrm flipV="1">
            <a:off x="5829112" y="4406318"/>
            <a:ext cx="0" cy="531813"/>
          </a:xfrm>
          <a:prstGeom prst="line">
            <a:avLst/>
          </a:prstGeom>
          <a:noFill/>
          <a:ln w="38100">
            <a:solidFill>
              <a:schemeClr val="bg2">
                <a:lumMod val="90000"/>
              </a:schemeClr>
            </a:solidFill>
            <a:round/>
            <a:headEnd/>
            <a:tailEnd type="none" w="med" len="med"/>
          </a:ln>
          <a:effectLst/>
        </p:spPr>
        <p:txBody>
          <a:bodyPr lIns="91427" tIns="45714" rIns="91427" bIns="45714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240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49182" name="Rectangle 21"/>
          <p:cNvSpPr>
            <a:spLocks noChangeArrowheads="1"/>
          </p:cNvSpPr>
          <p:nvPr/>
        </p:nvSpPr>
        <p:spPr bwMode="auto">
          <a:xfrm>
            <a:off x="2705980" y="3902261"/>
            <a:ext cx="843083" cy="40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7" tIns="45714" rIns="91427" bIns="45714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2000" b="1" dirty="0">
                <a:solidFill>
                  <a:srgbClr val="C1FFFF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TQF</a:t>
            </a:r>
            <a:endParaRPr lang="th-TH" altLang="th-TH" sz="2000" b="1" dirty="0">
              <a:solidFill>
                <a:srgbClr val="C1FFFF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grpSp>
        <p:nvGrpSpPr>
          <p:cNvPr id="49183" name="Group 22"/>
          <p:cNvGrpSpPr>
            <a:grpSpLocks/>
          </p:cNvGrpSpPr>
          <p:nvPr/>
        </p:nvGrpSpPr>
        <p:grpSpPr bwMode="auto">
          <a:xfrm>
            <a:off x="879287" y="1373003"/>
            <a:ext cx="2786064" cy="1156281"/>
            <a:chOff x="1081069" y="1656471"/>
            <a:chExt cx="2785411" cy="1155872"/>
          </a:xfrm>
        </p:grpSpPr>
        <p:sp>
          <p:nvSpPr>
            <p:cNvPr id="49194" name="Rectangle 24"/>
            <p:cNvSpPr>
              <a:spLocks noChangeArrowheads="1"/>
            </p:cNvSpPr>
            <p:nvPr/>
          </p:nvSpPr>
          <p:spPr bwMode="auto">
            <a:xfrm>
              <a:off x="1194344" y="2456997"/>
              <a:ext cx="2558860" cy="355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9" tIns="45715" rIns="91429" bIns="45715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th-TH" altLang="th-TH" sz="1900" b="1" dirty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</a:endParaRPr>
            </a:p>
          </p:txBody>
        </p:sp>
        <p:sp>
          <p:nvSpPr>
            <p:cNvPr id="49195" name="Rectangle 25"/>
            <p:cNvSpPr>
              <a:spLocks noChangeArrowheads="1"/>
            </p:cNvSpPr>
            <p:nvPr/>
          </p:nvSpPr>
          <p:spPr bwMode="auto">
            <a:xfrm>
              <a:off x="1081069" y="1656471"/>
              <a:ext cx="2785411" cy="399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9" tIns="45715" rIns="91429" bIns="45715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th-TH" altLang="th-TH" sz="2000" b="1" dirty="0">
                <a:solidFill>
                  <a:srgbClr val="C1FFFF"/>
                </a:solidFill>
                <a:latin typeface="DilleniaUPC" panose="02020603050405020304" pitchFamily="18" charset="-34"/>
                <a:cs typeface="DilleniaUPC" panose="02020603050405020304" pitchFamily="18" charset="-34"/>
              </a:endParaRPr>
            </a:p>
          </p:txBody>
        </p:sp>
      </p:grpSp>
      <p:sp>
        <p:nvSpPr>
          <p:cNvPr id="49184" name="Rectangle 27"/>
          <p:cNvSpPr>
            <a:spLocks noChangeArrowheads="1"/>
          </p:cNvSpPr>
          <p:nvPr/>
        </p:nvSpPr>
        <p:spPr bwMode="auto">
          <a:xfrm>
            <a:off x="8394612" y="3902261"/>
            <a:ext cx="820341" cy="40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7" tIns="45714" rIns="91427" bIns="45714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2000" b="1" dirty="0">
                <a:solidFill>
                  <a:srgbClr val="C1FFFF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TQF</a:t>
            </a:r>
            <a:endParaRPr lang="th-TH" altLang="th-TH" sz="2000" b="1" dirty="0">
              <a:solidFill>
                <a:srgbClr val="C1FFFF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49185" name="Rectangle 28"/>
          <p:cNvSpPr>
            <a:spLocks noChangeArrowheads="1"/>
          </p:cNvSpPr>
          <p:nvPr/>
        </p:nvSpPr>
        <p:spPr bwMode="auto">
          <a:xfrm>
            <a:off x="4218149" y="4550333"/>
            <a:ext cx="818593" cy="40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7" tIns="45714" rIns="91427" bIns="45714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2000" b="1" dirty="0">
                <a:solidFill>
                  <a:srgbClr val="C1FFFF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TQF</a:t>
            </a:r>
            <a:endParaRPr lang="th-TH" altLang="th-TH" sz="2000" b="1" dirty="0">
              <a:solidFill>
                <a:srgbClr val="C1FFFF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49186" name="Rectangle 29"/>
          <p:cNvSpPr>
            <a:spLocks noChangeArrowheads="1"/>
          </p:cNvSpPr>
          <p:nvPr/>
        </p:nvSpPr>
        <p:spPr bwMode="auto">
          <a:xfrm>
            <a:off x="9578788" y="988827"/>
            <a:ext cx="2784475" cy="384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4" rIns="91427" bIns="45714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900" b="1" dirty="0">
                <a:solidFill>
                  <a:schemeClr val="bg1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(As of </a:t>
            </a:r>
            <a:r>
              <a:rPr lang="en-US" altLang="th-TH" sz="1900" b="1" dirty="0" smtClean="0">
                <a:solidFill>
                  <a:schemeClr val="bg1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30 Aug 2018)</a:t>
            </a:r>
            <a:endParaRPr lang="th-TH" altLang="th-TH" sz="1900" b="1" dirty="0">
              <a:solidFill>
                <a:schemeClr val="bg1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pic>
        <p:nvPicPr>
          <p:cNvPr id="49188" name="Picture 3" descr="bullet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226" y="4766358"/>
            <a:ext cx="274637" cy="274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89" name="Picture 3" descr="bullet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7600" y="4347704"/>
            <a:ext cx="27463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1055441" y="174634"/>
            <a:ext cx="11327804" cy="845671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ct val="50000"/>
              </a:lnSpc>
              <a:spcAft>
                <a:spcPts val="0"/>
              </a:spcAft>
              <a:defRPr/>
            </a:pPr>
            <a:r>
              <a:rPr lang="en-US" altLang="th-TH" sz="4800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The Administrative Structure of Higher Education</a:t>
            </a:r>
            <a:r>
              <a:rPr lang="th-TH" altLang="th-TH" sz="3600" dirty="0">
                <a:latin typeface="DilleniaUPC" panose="02020603050405020304" pitchFamily="18" charset="-34"/>
                <a:cs typeface="DilleniaUPC" panose="02020603050405020304" pitchFamily="18" charset="-34"/>
              </a:rPr>
              <a:t/>
            </a:r>
            <a:br>
              <a:rPr lang="th-TH" altLang="th-TH" sz="3600" dirty="0">
                <a:latin typeface="DilleniaUPC" panose="02020603050405020304" pitchFamily="18" charset="-34"/>
                <a:cs typeface="DilleniaUPC" panose="02020603050405020304" pitchFamily="18" charset="-34"/>
              </a:rPr>
            </a:br>
            <a:r>
              <a:rPr lang="en-US" altLang="th-TH" sz="3200" b="0" dirty="0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155 </a:t>
            </a:r>
            <a:r>
              <a:rPr lang="en-US" altLang="th-TH" sz="3200" b="0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HEIs</a:t>
            </a:r>
            <a:r>
              <a:rPr lang="th-TH" altLang="th-TH" sz="3200" b="0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altLang="th-TH" sz="3200" b="0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(degree-granting institutions)</a:t>
            </a:r>
            <a:r>
              <a:rPr lang="th-TH" altLang="th-TH" sz="3200" b="0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altLang="th-TH" sz="3200" b="0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and 1 Institute of Community Colleges</a:t>
            </a:r>
            <a:endParaRPr lang="th-TH" sz="3200" b="0" dirty="0">
              <a:solidFill>
                <a:srgbClr val="0000CC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49192" name="Slide Number Placeholder 3"/>
          <p:cNvSpPr txBox="1">
            <a:spLocks/>
          </p:cNvSpPr>
          <p:nvPr/>
        </p:nvSpPr>
        <p:spPr bwMode="auto">
          <a:xfrm>
            <a:off x="10971024" y="6541520"/>
            <a:ext cx="12795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5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(</a:t>
            </a:r>
            <a:r>
              <a:rPr lang="en-US" altLang="th-TH" sz="16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Page</a:t>
            </a:r>
            <a:r>
              <a:rPr lang="th-TH" altLang="th-TH" sz="1500" b="1" dirty="0">
                <a:latin typeface="Comic Sans MS" panose="030F0702030302020204" pitchFamily="66" charset="0"/>
                <a:cs typeface="FreesiaUPC" panose="020B0604020202020204" pitchFamily="34" charset="-34"/>
              </a:rPr>
              <a:t> </a:t>
            </a:r>
            <a:fld id="{3B17B41E-DFEF-40BF-9B52-D566C73A4F32}" type="slidenum">
              <a:rPr lang="en-US" altLang="th-TH" sz="1500" b="1">
                <a:latin typeface="Comic Sans MS" panose="030F0702030302020204" pitchFamily="66" charset="0"/>
                <a:cs typeface="Times New Roman" panose="02020603050405020304" pitchFamily="18" charset="0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r>
              <a:rPr lang="en-US" altLang="th-TH" sz="15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92891" y="1070957"/>
            <a:ext cx="2430473" cy="523220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altLang="th-TH" sz="2000" b="1" dirty="0">
                <a:solidFill>
                  <a:srgbClr val="C1FFFF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Thai Qualifications Framework</a:t>
            </a:r>
          </a:p>
          <a:p>
            <a:pPr algn="ctr">
              <a:lnSpc>
                <a:spcPct val="70000"/>
              </a:lnSpc>
            </a:pPr>
            <a:r>
              <a:rPr lang="en-US" altLang="th-TH" sz="2000" b="1" dirty="0">
                <a:solidFill>
                  <a:srgbClr val="C1FFFF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for Higher Education: TQF</a:t>
            </a:r>
            <a:endParaRPr lang="th-TH" altLang="th-TH" sz="2000" b="1" dirty="0">
              <a:solidFill>
                <a:srgbClr val="C1FFFF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22434" y="1494593"/>
            <a:ext cx="3264764" cy="1818592"/>
            <a:chOff x="140046" y="1669405"/>
            <a:chExt cx="3264764" cy="2243410"/>
          </a:xfrm>
        </p:grpSpPr>
        <p:sp>
          <p:nvSpPr>
            <p:cNvPr id="14" name="Rounded Rectangle 13"/>
            <p:cNvSpPr/>
            <p:nvPr/>
          </p:nvSpPr>
          <p:spPr>
            <a:xfrm>
              <a:off x="140046" y="1709519"/>
              <a:ext cx="3242918" cy="2160000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tx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9" tIns="45715" rIns="91429" bIns="45715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900">
                <a:solidFill>
                  <a:prstClr val="white"/>
                </a:solidFill>
                <a:latin typeface="DilleniaUPC" panose="02020603050405020304" pitchFamily="18" charset="-34"/>
                <a:cs typeface="DilleniaUPC" panose="02020603050405020304" pitchFamily="18" charset="-34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70087" y="2166323"/>
              <a:ext cx="3134723" cy="1746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60000"/>
                </a:lnSpc>
              </a:pPr>
              <a:r>
                <a:rPr lang="en-US" sz="2000" b="1" dirty="0">
                  <a:latin typeface="DilleniaUPC" panose="02020603050405020304" pitchFamily="18" charset="-34"/>
                  <a:cs typeface="DilleniaUPC" panose="02020603050405020304" pitchFamily="18" charset="-34"/>
                </a:rPr>
                <a:t>Institutions which operate under </a:t>
              </a:r>
              <a:br>
                <a:rPr lang="en-US" sz="2000" b="1" dirty="0">
                  <a:latin typeface="DilleniaUPC" panose="02020603050405020304" pitchFamily="18" charset="-34"/>
                  <a:cs typeface="DilleniaUPC" panose="02020603050405020304" pitchFamily="18" charset="-34"/>
                </a:rPr>
              </a:br>
              <a:r>
                <a:rPr lang="en-US" sz="2000" b="1" dirty="0">
                  <a:latin typeface="DilleniaUPC" panose="02020603050405020304" pitchFamily="18" charset="-34"/>
                  <a:cs typeface="DilleniaUPC" panose="02020603050405020304" pitchFamily="18" charset="-34"/>
                </a:rPr>
                <a:t>other parental organizations, but </a:t>
              </a:r>
              <a:br>
                <a:rPr lang="en-US" sz="2000" b="1" dirty="0">
                  <a:latin typeface="DilleniaUPC" panose="02020603050405020304" pitchFamily="18" charset="-34"/>
                  <a:cs typeface="DilleniaUPC" panose="02020603050405020304" pitchFamily="18" charset="-34"/>
                </a:rPr>
              </a:br>
              <a:r>
                <a:rPr lang="en-US" sz="2000" b="1" dirty="0">
                  <a:latin typeface="DilleniaUPC" panose="02020603050405020304" pitchFamily="18" charset="-34"/>
                  <a:cs typeface="DilleniaUPC" panose="02020603050405020304" pitchFamily="18" charset="-34"/>
                </a:rPr>
                <a:t>adopt the Thai Qualifications Framework for Higher Education, </a:t>
              </a:r>
              <a:br>
                <a:rPr lang="en-US" sz="2000" b="1" dirty="0">
                  <a:latin typeface="DilleniaUPC" panose="02020603050405020304" pitchFamily="18" charset="-34"/>
                  <a:cs typeface="DilleniaUPC" panose="02020603050405020304" pitchFamily="18" charset="-34"/>
                </a:rPr>
              </a:br>
              <a:r>
                <a:rPr lang="en-US" sz="2000" b="1" dirty="0">
                  <a:solidFill>
                    <a:schemeClr val="accent1">
                      <a:lumMod val="50000"/>
                    </a:schemeClr>
                  </a:solidFill>
                  <a:latin typeface="DilleniaUPC" panose="02020603050405020304" pitchFamily="18" charset="-34"/>
                  <a:cs typeface="DilleniaUPC" panose="02020603050405020304" pitchFamily="18" charset="-34"/>
                </a:rPr>
                <a:t>e.g.</a:t>
              </a:r>
              <a:r>
                <a:rPr lang="th-TH" sz="2000" b="1" dirty="0">
                  <a:solidFill>
                    <a:schemeClr val="accent1">
                      <a:lumMod val="50000"/>
                    </a:schemeClr>
                  </a:solidFill>
                  <a:latin typeface="DilleniaUPC" panose="02020603050405020304" pitchFamily="18" charset="-34"/>
                  <a:cs typeface="DilleniaUPC" panose="02020603050405020304" pitchFamily="18" charset="-34"/>
                </a:rPr>
                <a:t> </a:t>
              </a:r>
              <a:r>
                <a:rPr lang="en-US" sz="2000" b="1" dirty="0">
                  <a:solidFill>
                    <a:schemeClr val="accent1">
                      <a:lumMod val="50000"/>
                    </a:schemeClr>
                  </a:solidFill>
                  <a:latin typeface="DilleniaUPC" panose="02020603050405020304" pitchFamily="18" charset="-34"/>
                  <a:cs typeface="DilleniaUPC" panose="02020603050405020304" pitchFamily="18" charset="-34"/>
                </a:rPr>
                <a:t>Institute of Physical Education/ Chulachomklao Royal Military Academy/ Bunditpatanasilpa Institute.</a:t>
              </a:r>
            </a:p>
          </p:txBody>
        </p:sp>
        <p:sp>
          <p:nvSpPr>
            <p:cNvPr id="36" name="Rectangle 23"/>
            <p:cNvSpPr>
              <a:spLocks noChangeArrowheads="1"/>
            </p:cNvSpPr>
            <p:nvPr/>
          </p:nvSpPr>
          <p:spPr bwMode="auto">
            <a:xfrm>
              <a:off x="407369" y="1669405"/>
              <a:ext cx="2685309" cy="645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29" tIns="45715" rIns="91429" bIns="45715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th-TH" b="1" dirty="0" smtClean="0">
                  <a:solidFill>
                    <a:srgbClr val="000000"/>
                  </a:solidFill>
                  <a:latin typeface="DilleniaUPC" panose="02020603050405020304" pitchFamily="18" charset="-34"/>
                  <a:cs typeface="DilleniaUPC" panose="02020603050405020304" pitchFamily="18" charset="-34"/>
                </a:rPr>
                <a:t>(Specialized Institutions)</a:t>
              </a:r>
              <a:endParaRPr lang="th-TH" altLang="th-TH" b="1" dirty="0">
                <a:solidFill>
                  <a:srgbClr val="000000"/>
                </a:solidFill>
                <a:latin typeface="DilleniaUPC" panose="02020603050405020304" pitchFamily="18" charset="-34"/>
                <a:cs typeface="DilleniaUPC" panose="02020603050405020304" pitchFamily="18" charset="-34"/>
              </a:endParaRPr>
            </a:p>
          </p:txBody>
        </p:sp>
      </p:grpSp>
      <p:sp>
        <p:nvSpPr>
          <p:cNvPr id="38" name="Line 29"/>
          <p:cNvSpPr>
            <a:spLocks noChangeShapeType="1"/>
          </p:cNvSpPr>
          <p:nvPr/>
        </p:nvSpPr>
        <p:spPr bwMode="auto">
          <a:xfrm flipV="1">
            <a:off x="2791843" y="4176438"/>
            <a:ext cx="0" cy="755759"/>
          </a:xfrm>
          <a:prstGeom prst="line">
            <a:avLst/>
          </a:prstGeom>
          <a:noFill/>
          <a:ln w="38100">
            <a:solidFill>
              <a:schemeClr val="bg2">
                <a:lumMod val="90000"/>
              </a:schemeClr>
            </a:solidFill>
            <a:round/>
            <a:headEnd/>
            <a:tailEnd type="none" w="med" len="med"/>
          </a:ln>
          <a:effectLst/>
        </p:spPr>
        <p:txBody>
          <a:bodyPr lIns="91427" tIns="45714" rIns="91427" bIns="45714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240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pic>
        <p:nvPicPr>
          <p:cNvPr id="49187" name="Picture 2" descr="bullet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862" y="4851760"/>
            <a:ext cx="274639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0" y="6541520"/>
            <a:ext cx="11154247" cy="316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ctr"/>
            <a:r>
              <a:rPr lang="en-US" altLang="th-TH" sz="16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(Page</a:t>
            </a:r>
            <a:r>
              <a:rPr lang="th-TH" altLang="th-TH" sz="1600" b="1" dirty="0">
                <a:latin typeface="Comic Sans MS" panose="030F0702030302020204" pitchFamily="66" charset="0"/>
                <a:cs typeface="FreesiaUPC" panose="020B0604020202020204" pitchFamily="34" charset="-34"/>
              </a:rPr>
              <a:t> </a:t>
            </a:r>
            <a:r>
              <a:rPr lang="en-US" altLang="th-TH" sz="1600" b="1" dirty="0" smtClean="0">
                <a:latin typeface="Comic Sans MS" panose="030F0702030302020204" pitchFamily="66" charset="0"/>
                <a:cs typeface="FreesiaUPC" panose="020B0604020202020204" pitchFamily="34" charset="-34"/>
              </a:rPr>
              <a:t>6</a:t>
            </a:r>
            <a:r>
              <a:rPr lang="en-US" altLang="th-TH" sz="1600" b="1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)</a:t>
            </a:r>
            <a:endParaRPr lang="en-US" altLang="th-TH" sz="1600" b="1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8760296" y="3436758"/>
            <a:ext cx="3291417" cy="1965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6" tIns="60948" rIns="121896" bIns="60948">
            <a:spAutoFit/>
          </a:bodyPr>
          <a:lstStyle>
            <a:lvl1pPr eaLnBrk="0" hangingPunct="0">
              <a:tabLst>
                <a:tab pos="982663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tabLst>
                <a:tab pos="982663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tabLst>
                <a:tab pos="982663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tabLst>
                <a:tab pos="982663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tabLst>
                <a:tab pos="982663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82663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th-TH" sz="2400" b="1" dirty="0" smtClean="0">
                <a:solidFill>
                  <a:schemeClr val="accent6">
                    <a:lumMod val="75000"/>
                  </a:schemeClr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Remarks: </a:t>
            </a:r>
            <a:endParaRPr lang="en-US" altLang="th-TH" sz="2400" b="1" dirty="0">
              <a:solidFill>
                <a:schemeClr val="accent6">
                  <a:lumMod val="75000"/>
                </a:schemeClr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th-TH" sz="2400" dirty="0">
                <a:solidFill>
                  <a:schemeClr val="accent6">
                    <a:lumMod val="75000"/>
                  </a:schemeClr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Student status (registration with additional credits) 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th-TH" sz="2400" dirty="0">
                <a:solidFill>
                  <a:schemeClr val="accent6">
                    <a:lumMod val="75000"/>
                  </a:schemeClr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and maintaining student status (register without additional credits)</a:t>
            </a:r>
            <a:r>
              <a:rPr lang="th-TH" altLang="th-TH" sz="1300" b="1" dirty="0">
                <a:solidFill>
                  <a:srgbClr val="725116"/>
                </a:solidFill>
                <a:latin typeface="Arial"/>
                <a:cs typeface="FreesiaUPC" panose="020B0604020202020204" pitchFamily="34" charset="-34"/>
              </a:rPr>
              <a:t>	</a:t>
            </a: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9264352" y="596110"/>
            <a:ext cx="3069167" cy="1120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6" tIns="60948" rIns="121896" bIns="60948">
            <a:spAutoFit/>
          </a:bodyPr>
          <a:lstStyle>
            <a:lvl1pPr>
              <a:tabLst>
                <a:tab pos="1433513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tabLst>
                <a:tab pos="1433513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tabLst>
                <a:tab pos="1433513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tabLst>
                <a:tab pos="1433513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tabLst>
                <a:tab pos="1433513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3513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3513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3513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3513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th-TH" sz="2400" b="1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Reference </a:t>
            </a:r>
            <a:r>
              <a:rPr lang="en-US" altLang="th-TH" sz="2400" b="1" dirty="0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: </a:t>
            </a:r>
            <a:endParaRPr lang="th-TH" altLang="th-TH" sz="2400" b="1" dirty="0">
              <a:solidFill>
                <a:srgbClr val="0000CC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th-TH" sz="2400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Higher Educational Information Centre, OHEC (19 July 2018)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4787" y="187951"/>
            <a:ext cx="9787541" cy="855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76" tIns="121876" rIns="121876" bIns="121876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ts val="4000"/>
              </a:lnSpc>
              <a:buClr>
                <a:srgbClr val="FFFFFF"/>
              </a:buClr>
              <a:buSzPts val="2000"/>
            </a:pPr>
            <a:r>
              <a:rPr lang="en-US" altLang="th-TH" sz="4500" b="1" dirty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Roboto Condensed" charset="0"/>
              </a:rPr>
              <a:t>Number of Students in </a:t>
            </a:r>
            <a:r>
              <a:rPr lang="en-US" altLang="th-TH" sz="4500" b="1" dirty="0" smtClean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Roboto Condensed" charset="0"/>
              </a:rPr>
              <a:t>HEIs </a:t>
            </a:r>
            <a:r>
              <a:rPr lang="en-US" sz="4500" b="1" dirty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under OHEC’s Supervision</a:t>
            </a:r>
            <a:r>
              <a:rPr lang="en-US" altLang="th-TH" sz="4500" b="1" dirty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Roboto Condensed" charset="0"/>
              </a:rPr>
              <a:t> (Academic Year 2017)</a:t>
            </a:r>
            <a:endParaRPr lang="th-TH" altLang="th-TH" sz="4500" b="1" dirty="0">
              <a:solidFill>
                <a:srgbClr val="FFFF00"/>
              </a:solidFill>
              <a:latin typeface="DilleniaUPC" panose="02020603050405020304" pitchFamily="18" charset="-34"/>
              <a:cs typeface="DilleniaUPC" panose="02020603050405020304" pitchFamily="18" charset="-34"/>
              <a:sym typeface="Roboto Condensed" charset="0"/>
            </a:endParaRP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3559963"/>
              </p:ext>
            </p:extLst>
          </p:nvPr>
        </p:nvGraphicFramePr>
        <p:xfrm>
          <a:off x="983432" y="1412875"/>
          <a:ext cx="7920241" cy="5445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/>
          <p:nvPr/>
        </p:nvSpPr>
        <p:spPr>
          <a:xfrm rot="16200000">
            <a:off x="-1863697" y="3518957"/>
            <a:ext cx="4707833" cy="615537"/>
          </a:xfrm>
          <a:prstGeom prst="rect">
            <a:avLst/>
          </a:prstGeom>
          <a:noFill/>
        </p:spPr>
        <p:txBody>
          <a:bodyPr wrap="square" lIns="121904" tIns="60952" rIns="121904" bIns="60952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Type of Higher Education </a:t>
            </a:r>
            <a:r>
              <a:rPr lang="en-US" sz="3200" b="1" dirty="0" smtClean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Institutions </a:t>
            </a:r>
            <a:endParaRPr lang="en-US" sz="3200" b="1" dirty="0">
              <a:solidFill>
                <a:srgbClr val="FF0066"/>
              </a:solidFill>
              <a:latin typeface="DilleniaUPC" panose="02020603050405020304" pitchFamily="18" charset="-34"/>
              <a:cs typeface="DilleniaUPC" panose="02020603050405020304" pitchFamily="18" charset="-34"/>
              <a:sym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48826" y="5970502"/>
            <a:ext cx="2139700" cy="1987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4" tIns="60952" rIns="121904" bIns="60952" rtlCol="0" anchor="ctr"/>
          <a:lstStyle/>
          <a:p>
            <a:pPr algn="r">
              <a:lnSpc>
                <a:spcPts val="1333"/>
              </a:lnSpc>
            </a:pPr>
            <a:r>
              <a:rPr lang="en-US" sz="2400" dirty="0">
                <a:solidFill>
                  <a:srgbClr val="0000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Public Universities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64477" y="5508364"/>
            <a:ext cx="2108399" cy="2606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4" tIns="60952" rIns="121904" bIns="60952" rtlCol="0" anchor="ctr"/>
          <a:lstStyle/>
          <a:p>
            <a:pPr algn="r">
              <a:lnSpc>
                <a:spcPts val="1333"/>
              </a:lnSpc>
            </a:pPr>
            <a:r>
              <a:rPr lang="en-US" sz="2200" dirty="0" err="1">
                <a:solidFill>
                  <a:srgbClr val="0000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Rajamangala</a:t>
            </a:r>
            <a:r>
              <a:rPr lang="en-US" sz="2200" dirty="0">
                <a:solidFill>
                  <a:srgbClr val="0000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 University of Technology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3993" y="5063505"/>
            <a:ext cx="2276670" cy="1872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4" tIns="60952" rIns="121904" bIns="60952" rtlCol="0" anchor="ctr"/>
          <a:lstStyle/>
          <a:p>
            <a:pPr algn="r">
              <a:lnSpc>
                <a:spcPts val="1333"/>
              </a:lnSpc>
            </a:pPr>
            <a:r>
              <a:rPr lang="en-US" sz="2200" dirty="0">
                <a:solidFill>
                  <a:srgbClr val="0000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Autonomous Universities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02523" y="4112128"/>
            <a:ext cx="2135441" cy="2316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4" tIns="60952" rIns="121904" bIns="60952" rtlCol="0" anchor="ctr"/>
          <a:lstStyle/>
          <a:p>
            <a:pPr algn="r">
              <a:lnSpc>
                <a:spcPts val="1333"/>
              </a:lnSpc>
            </a:pPr>
            <a:r>
              <a:rPr lang="en-US" sz="2400" dirty="0">
                <a:solidFill>
                  <a:srgbClr val="0000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 Rajabhat Universities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5327" y="3641469"/>
            <a:ext cx="2071976" cy="2606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4" tIns="60952" rIns="121904" bIns="60952" rtlCol="0" anchor="ctr"/>
          <a:lstStyle/>
          <a:p>
            <a:pPr algn="r">
              <a:lnSpc>
                <a:spcPts val="1333"/>
              </a:lnSpc>
            </a:pPr>
            <a:r>
              <a:rPr lang="en-US" sz="1500" dirty="0">
                <a:solidFill>
                  <a:srgbClr val="000000"/>
                </a:solidFill>
                <a:cs typeface="FreesiaUPC" panose="020B0604020202020204" pitchFamily="34" charset="-34"/>
                <a:sym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Community College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97989" y="3209383"/>
            <a:ext cx="1974887" cy="2606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4" tIns="60952" rIns="121904" bIns="60952" rtlCol="0" anchor="ctr"/>
          <a:lstStyle/>
          <a:p>
            <a:pPr>
              <a:lnSpc>
                <a:spcPts val="1333"/>
              </a:lnSpc>
            </a:pPr>
            <a:r>
              <a:rPr lang="en-US" sz="2400" dirty="0">
                <a:solidFill>
                  <a:srgbClr val="0000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 Private Universities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24205" y="2708004"/>
            <a:ext cx="1902879" cy="2606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4" tIns="60952" rIns="121904" bIns="60952" rtlCol="0" anchor="ctr"/>
          <a:lstStyle/>
          <a:p>
            <a:pPr algn="r">
              <a:lnSpc>
                <a:spcPts val="1333"/>
              </a:lnSpc>
            </a:pPr>
            <a:r>
              <a:rPr lang="en-US" sz="1500" dirty="0">
                <a:solidFill>
                  <a:srgbClr val="000000"/>
                </a:solidFill>
                <a:cs typeface="FreesiaUPC" panose="020B0604020202020204" pitchFamily="34" charset="-34"/>
                <a:sym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Private Colleges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4789" y="2264262"/>
            <a:ext cx="1922009" cy="2606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4" tIns="60952" rIns="121904" bIns="60952" rtlCol="0" anchor="ctr"/>
          <a:lstStyle/>
          <a:p>
            <a:pPr algn="r">
              <a:lnSpc>
                <a:spcPts val="1333"/>
              </a:lnSpc>
            </a:pPr>
            <a:r>
              <a:rPr lang="en-US" sz="1500" dirty="0">
                <a:solidFill>
                  <a:srgbClr val="000000"/>
                </a:solidFill>
                <a:cs typeface="FreesiaUPC" panose="020B0604020202020204" pitchFamily="34" charset="-34"/>
                <a:sym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Private Institutions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33253" y="4534513"/>
            <a:ext cx="2210779" cy="3181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4" tIns="60952" rIns="121904" bIns="60952" rtlCol="0" anchor="ctr"/>
          <a:lstStyle/>
          <a:p>
            <a:pPr algn="r">
              <a:lnSpc>
                <a:spcPts val="1333"/>
              </a:lnSpc>
            </a:pPr>
            <a:r>
              <a:rPr lang="en-US" sz="1500" dirty="0">
                <a:solidFill>
                  <a:srgbClr val="000000"/>
                </a:solidFill>
                <a:cs typeface="FreesiaUPC" panose="020B0604020202020204" pitchFamily="34" charset="-34"/>
                <a:sym typeface="Arial" panose="020B0604020202020204" pitchFamily="34" charset="0"/>
              </a:rPr>
              <a:t> </a:t>
            </a:r>
            <a:r>
              <a:rPr lang="en-US" sz="2200" dirty="0">
                <a:solidFill>
                  <a:srgbClr val="0000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Open </a:t>
            </a:r>
            <a:r>
              <a:rPr lang="en-US" sz="2200" dirty="0" smtClean="0">
                <a:solidFill>
                  <a:srgbClr val="0000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 Admission Universities</a:t>
            </a:r>
            <a:endParaRPr lang="en-US" sz="2200" dirty="0">
              <a:solidFill>
                <a:srgbClr val="000000"/>
              </a:solidFill>
              <a:latin typeface="DilleniaUPC" panose="02020603050405020304" pitchFamily="18" charset="-34"/>
              <a:cs typeface="DilleniaUPC" panose="02020603050405020304" pitchFamily="18" charset="-34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0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14289" y="20639"/>
            <a:ext cx="12163425" cy="1032097"/>
          </a:xfrm>
          <a:prstGeom prst="round2Diag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lleniaUPC" panose="02020603050405020304" pitchFamily="18" charset="-34"/>
                <a:cs typeface="DilleniaUPC" panose="02020603050405020304" pitchFamily="18" charset="-34"/>
              </a:rPr>
              <a:t>Information on Staff in Public HEIs</a:t>
            </a:r>
            <a:endParaRPr lang="th-TH" sz="6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graphicFrame>
        <p:nvGraphicFramePr>
          <p:cNvPr id="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7245297"/>
              </p:ext>
            </p:extLst>
          </p:nvPr>
        </p:nvGraphicFramePr>
        <p:xfrm>
          <a:off x="38769" y="1055305"/>
          <a:ext cx="12114464" cy="54475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754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627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271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271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6271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6271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36271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36271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7506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4000" dirty="0" smtClean="0">
                          <a:solidFill>
                            <a:schemeClr val="bg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HEIs</a:t>
                      </a:r>
                      <a:endParaRPr lang="en-US" sz="4000" dirty="0">
                        <a:solidFill>
                          <a:schemeClr val="bg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Government</a:t>
                      </a: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 Official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University Staff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Government Employee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Permanent Employee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Temporary Employee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Others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Total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8445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600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1</a:t>
                      </a:r>
                      <a:r>
                        <a:rPr lang="th-TH" sz="2600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. </a:t>
                      </a:r>
                      <a:r>
                        <a:rPr lang="en-US" sz="2600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Public Universities      </a:t>
                      </a:r>
                      <a:endParaRPr lang="th-TH" sz="2600" dirty="0" smtClean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15,590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30,275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ea typeface="+mn-ea"/>
                          <a:cs typeface="DilleniaUPC" panose="02020603050405020304" pitchFamily="18" charset="-34"/>
                        </a:rPr>
                        <a:t>803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4,923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15,387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2,145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69,123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(37.45%)</a:t>
                      </a:r>
                    </a:p>
                  </a:txBody>
                  <a:tcPr marL="64553" marR="64553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8445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600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2</a:t>
                      </a:r>
                      <a:r>
                        <a:rPr lang="th-TH" sz="2600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. </a:t>
                      </a:r>
                      <a:r>
                        <a:rPr lang="en-US" sz="2600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Public Autonomous</a:t>
                      </a:r>
                    </a:p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600" baseline="0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    Universities</a:t>
                      </a:r>
                      <a:r>
                        <a:rPr lang="en-US" sz="2600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    </a:t>
                      </a:r>
                      <a:endParaRPr lang="th-TH" sz="2600" dirty="0" smtClean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4,767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47,359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43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7,153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10,724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ea typeface="+mn-ea"/>
                          <a:cs typeface="DilleniaUPC" panose="02020603050405020304" pitchFamily="18" charset="-34"/>
                        </a:rPr>
                        <a:t>173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70,219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ea typeface="Times New Roman"/>
                          <a:cs typeface="DilleniaUPC" panose="02020603050405020304" pitchFamily="18" charset="-34"/>
                        </a:rPr>
                        <a:t>(38.05%)</a:t>
                      </a:r>
                    </a:p>
                  </a:txBody>
                  <a:tcPr marL="64553" marR="64553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8445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600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3</a:t>
                      </a:r>
                      <a:r>
                        <a:rPr lang="th-TH" sz="2600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. </a:t>
                      </a:r>
                      <a:r>
                        <a:rPr lang="en-US" sz="2600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Rajabhat</a:t>
                      </a:r>
                      <a:endParaRPr lang="en-US" sz="2600" baseline="0" dirty="0" smtClean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600" baseline="0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    Universities</a:t>
                      </a:r>
                      <a:r>
                        <a:rPr lang="th-TH" sz="2600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             </a:t>
                      </a:r>
                      <a:endParaRPr lang="en-US" sz="2600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4,853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18,525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ea typeface="+mn-ea"/>
                          <a:cs typeface="DilleniaUPC" panose="02020603050405020304" pitchFamily="18" charset="-34"/>
                        </a:rPr>
                        <a:t>961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1,120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5,192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160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30,811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(16.70%)</a:t>
                      </a:r>
                    </a:p>
                  </a:txBody>
                  <a:tcPr marL="64553" marR="64553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176680">
                <a:tc>
                  <a:txBody>
                    <a:bodyPr/>
                    <a:lstStyle/>
                    <a:p>
                      <a:pPr marL="177800" lvl="0" indent="-17780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600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4</a:t>
                      </a:r>
                      <a:r>
                        <a:rPr lang="th-TH" sz="2600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. </a:t>
                      </a:r>
                      <a:r>
                        <a:rPr lang="en-US" sz="2600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Rajamangala</a:t>
                      </a:r>
                      <a:r>
                        <a:rPr lang="en-US" sz="2600" baseline="0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 </a:t>
                      </a:r>
                      <a:r>
                        <a:rPr lang="en-US" sz="2600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Universities of Technology</a:t>
                      </a:r>
                      <a:endParaRPr lang="en-US" sz="2600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4,256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5,122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ea typeface="+mn-ea"/>
                          <a:cs typeface="DilleniaUPC" panose="02020603050405020304" pitchFamily="18" charset="-34"/>
                        </a:rPr>
                        <a:t>395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ea typeface="+mn-ea"/>
                          <a:cs typeface="DilleniaUPC" panose="02020603050405020304" pitchFamily="18" charset="-34"/>
                        </a:rPr>
                        <a:t>693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3,876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ea typeface="+mn-ea"/>
                          <a:cs typeface="DilleniaUPC" panose="02020603050405020304" pitchFamily="18" charset="-34"/>
                        </a:rPr>
                        <a:t>45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14,387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(7.80%)</a:t>
                      </a:r>
                    </a:p>
                  </a:txBody>
                  <a:tcPr marL="64553" marR="64553" marT="0" marB="0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812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solidFill>
                            <a:schemeClr val="bg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Total</a:t>
                      </a:r>
                      <a:endParaRPr lang="en-US" sz="2600" dirty="0">
                        <a:solidFill>
                          <a:schemeClr val="bg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bg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29</a:t>
                      </a:r>
                      <a:r>
                        <a:rPr lang="th-TH" sz="2600" b="1" dirty="0" smtClean="0">
                          <a:solidFill>
                            <a:schemeClr val="bg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,</a:t>
                      </a:r>
                      <a:r>
                        <a:rPr lang="en-US" sz="2600" b="1" dirty="0" smtClean="0">
                          <a:solidFill>
                            <a:schemeClr val="bg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466</a:t>
                      </a:r>
                      <a:endParaRPr lang="en-US" sz="2600" b="1" dirty="0">
                        <a:solidFill>
                          <a:schemeClr val="bg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bg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101,281</a:t>
                      </a:r>
                      <a:endParaRPr lang="en-US" sz="2600" b="1" dirty="0">
                        <a:solidFill>
                          <a:schemeClr val="bg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bg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2,202</a:t>
                      </a:r>
                      <a:endParaRPr lang="en-US" sz="2600" b="1" dirty="0">
                        <a:solidFill>
                          <a:schemeClr val="bg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bg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13,889</a:t>
                      </a:r>
                      <a:endParaRPr lang="en-US" sz="2600" b="1" dirty="0">
                        <a:solidFill>
                          <a:schemeClr val="bg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bg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35,179</a:t>
                      </a:r>
                      <a:endParaRPr lang="en-US" sz="2600" b="1" dirty="0">
                        <a:solidFill>
                          <a:schemeClr val="bg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bg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2,523</a:t>
                      </a:r>
                      <a:endParaRPr lang="en-US" sz="2600" b="1" dirty="0">
                        <a:solidFill>
                          <a:schemeClr val="bg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bg1"/>
                          </a:solidFill>
                          <a:effectLst/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184,540</a:t>
                      </a:r>
                      <a:endParaRPr lang="en-US" sz="2600" b="1" dirty="0">
                        <a:solidFill>
                          <a:schemeClr val="bg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494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600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ea typeface="Times New Roman"/>
                          <a:cs typeface="DilleniaUPC" panose="02020603050405020304" pitchFamily="18" charset="-34"/>
                        </a:rPr>
                        <a:t>Percentage</a:t>
                      </a:r>
                      <a:endParaRPr lang="en-US" sz="2600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ea typeface="Times New Roman"/>
                          <a:cs typeface="DilleniaUPC" panose="02020603050405020304" pitchFamily="18" charset="-34"/>
                        </a:rPr>
                        <a:t>15.97%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ea typeface="Times New Roman"/>
                          <a:cs typeface="DilleniaUPC" panose="02020603050405020304" pitchFamily="18" charset="-34"/>
                        </a:rPr>
                        <a:t>54.88%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ea typeface="Times New Roman"/>
                          <a:cs typeface="DilleniaUPC" panose="02020603050405020304" pitchFamily="18" charset="-34"/>
                        </a:rPr>
                        <a:t>1.19%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ea typeface="Times New Roman"/>
                          <a:cs typeface="DilleniaUPC" panose="02020603050405020304" pitchFamily="18" charset="-34"/>
                        </a:rPr>
                        <a:t>7.53%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ea typeface="Times New Roman"/>
                          <a:cs typeface="DilleniaUPC" panose="02020603050405020304" pitchFamily="18" charset="-34"/>
                        </a:rPr>
                        <a:t>19.06%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ea typeface="Times New Roman"/>
                          <a:cs typeface="DilleniaUPC" panose="02020603050405020304" pitchFamily="18" charset="-34"/>
                        </a:rPr>
                        <a:t>1.37%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600" b="1" dirty="0" smtClean="0">
                          <a:solidFill>
                            <a:schemeClr val="tx1"/>
                          </a:solidFill>
                          <a:effectLst/>
                          <a:latin typeface="DilleniaUPC" panose="02020603050405020304" pitchFamily="18" charset="-34"/>
                          <a:ea typeface="Times New Roman"/>
                          <a:cs typeface="DilleniaUPC" panose="02020603050405020304" pitchFamily="18" charset="-34"/>
                        </a:rPr>
                        <a:t>100.00%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DilleniaUPC" panose="02020603050405020304" pitchFamily="18" charset="-34"/>
                        <a:ea typeface="Times New Roman"/>
                        <a:cs typeface="DilleniaUPC" panose="02020603050405020304" pitchFamily="18" charset="-34"/>
                      </a:endParaRPr>
                    </a:p>
                  </a:txBody>
                  <a:tcPr marL="64553" marR="64553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1277" name="TextBox 3"/>
          <p:cNvSpPr txBox="1">
            <a:spLocks noChangeArrowheads="1"/>
          </p:cNvSpPr>
          <p:nvPr/>
        </p:nvSpPr>
        <p:spPr bwMode="auto">
          <a:xfrm>
            <a:off x="7608168" y="6466688"/>
            <a:ext cx="2651103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FF"/>
                </a:solidFill>
                <a:latin typeface="DilleniaUPC" panose="02020603050405020304" pitchFamily="18" charset="-34"/>
                <a:ea typeface="Tahoma" panose="020B0604030504040204" pitchFamily="34" charset="0"/>
                <a:cs typeface="DilleniaUPC" panose="02020603050405020304" pitchFamily="18" charset="-34"/>
              </a:rPr>
              <a:t>As of 30 September 2015</a:t>
            </a:r>
          </a:p>
        </p:txBody>
      </p:sp>
      <p:pic>
        <p:nvPicPr>
          <p:cNvPr id="51278" name="Picture 5" descr="C:\Users\acer\Downloads\150px-Logo_che0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0" y="2"/>
            <a:ext cx="86677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10898189" y="6492875"/>
            <a:ext cx="12795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(Page</a:t>
            </a:r>
            <a:r>
              <a:rPr lang="th-TH" altLang="th-TH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cs typeface="FreesiaUPC" panose="020B0604020202020204" pitchFamily="34" charset="-34"/>
              </a:rPr>
              <a:t> </a:t>
            </a:r>
            <a:r>
              <a:rPr lang="en-US" altLang="th-TH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cs typeface="FreesiaUPC" panose="020B0604020202020204" pitchFamily="34" charset="-34"/>
              </a:rPr>
              <a:t>7</a:t>
            </a:r>
            <a:r>
              <a:rPr lang="en-US" altLang="th-TH" sz="1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" y="1087825"/>
            <a:ext cx="12191999" cy="54961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hangingPunct="1">
              <a:defRPr/>
            </a:pPr>
            <a:endParaRPr lang="en-US" sz="1900">
              <a:solidFill>
                <a:prstClr val="white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1608027766"/>
              </p:ext>
            </p:extLst>
          </p:nvPr>
        </p:nvGraphicFramePr>
        <p:xfrm>
          <a:off x="1415480" y="1134346"/>
          <a:ext cx="10251885" cy="5518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2230" name="Title 2"/>
          <p:cNvSpPr>
            <a:spLocks noGrp="1"/>
          </p:cNvSpPr>
          <p:nvPr>
            <p:ph type="title"/>
          </p:nvPr>
        </p:nvSpPr>
        <p:spPr>
          <a:xfrm>
            <a:off x="983432" y="187551"/>
            <a:ext cx="10895756" cy="76068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th-TH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Number of Staff in HEIs Classified by Type of Staff and Category</a:t>
            </a:r>
            <a:r>
              <a:rPr lang="th-TH" altLang="th-TH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(</a:t>
            </a:r>
            <a:r>
              <a:rPr lang="en-US" altLang="th-TH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Academic and Supporting Staff</a:t>
            </a:r>
            <a:r>
              <a:rPr lang="th-TH" altLang="th-TH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)</a:t>
            </a:r>
          </a:p>
        </p:txBody>
      </p:sp>
      <p:sp>
        <p:nvSpPr>
          <p:cNvPr id="2" name="Rectangle 1"/>
          <p:cNvSpPr/>
          <p:nvPr/>
        </p:nvSpPr>
        <p:spPr>
          <a:xfrm>
            <a:off x="8544272" y="3212976"/>
            <a:ext cx="1584176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72264" y="3134513"/>
            <a:ext cx="1656184" cy="138499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latin typeface="DilleniaUPC" panose="02020603050405020304" pitchFamily="18" charset="-34"/>
                <a:cs typeface="DilleniaUPC" panose="02020603050405020304" pitchFamily="18" charset="-34"/>
              </a:rPr>
              <a:t>Academic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DilleniaUPC" panose="02020603050405020304" pitchFamily="18" charset="-34"/>
                <a:cs typeface="DilleniaUPC" panose="02020603050405020304" pitchFamily="18" charset="-34"/>
              </a:rPr>
              <a:t>Supporting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10971024" y="6541520"/>
            <a:ext cx="12795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6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(Page</a:t>
            </a:r>
            <a:r>
              <a:rPr lang="th-TH" altLang="th-TH" sz="1600" b="1" dirty="0">
                <a:latin typeface="Comic Sans MS" panose="030F0702030302020204" pitchFamily="66" charset="0"/>
                <a:cs typeface="FreesiaUPC" panose="020B0604020202020204" pitchFamily="34" charset="-34"/>
              </a:rPr>
              <a:t> </a:t>
            </a:r>
            <a:r>
              <a:rPr lang="en-US" altLang="th-TH" sz="1600" b="1" dirty="0">
                <a:latin typeface="Comic Sans MS" panose="030F0702030302020204" pitchFamily="66" charset="0"/>
                <a:cs typeface="FreesiaUPC" panose="020B0604020202020204" pitchFamily="34" charset="-34"/>
              </a:rPr>
              <a:t>8</a:t>
            </a:r>
            <a:r>
              <a:rPr lang="en-US" altLang="th-TH" sz="16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41520"/>
            <a:ext cx="11208568" cy="316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7FAFD"/>
            </a:gs>
            <a:gs pos="13000">
              <a:srgbClr val="F7FAFD"/>
            </a:gs>
            <a:gs pos="33000">
              <a:srgbClr val="B5D2EC"/>
            </a:gs>
            <a:gs pos="55000">
              <a:srgbClr val="6D7F8E"/>
            </a:gs>
            <a:gs pos="87000">
              <a:srgbClr val="192231"/>
            </a:gs>
            <a:gs pos="100000">
              <a:srgbClr val="0A1428"/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5513" y="4835525"/>
            <a:ext cx="814387" cy="450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25"/>
          <p:cNvGrpSpPr/>
          <p:nvPr/>
        </p:nvGrpSpPr>
        <p:grpSpPr>
          <a:xfrm>
            <a:off x="19297" y="-158902"/>
            <a:ext cx="12349017" cy="7016903"/>
            <a:chOff x="-13648" y="-136477"/>
            <a:chExt cx="12349017" cy="6992464"/>
          </a:xfrm>
          <a:noFill/>
        </p:grpSpPr>
        <p:grpSp>
          <p:nvGrpSpPr>
            <p:cNvPr id="12" name="Group 11"/>
            <p:cNvGrpSpPr/>
            <p:nvPr/>
          </p:nvGrpSpPr>
          <p:grpSpPr>
            <a:xfrm>
              <a:off x="-13648" y="-136477"/>
              <a:ext cx="12349017" cy="6992464"/>
              <a:chOff x="0" y="0"/>
              <a:chExt cx="7418648" cy="4374491"/>
            </a:xfrm>
            <a:grpFill/>
          </p:grpSpPr>
          <p:graphicFrame>
            <p:nvGraphicFramePr>
              <p:cNvPr id="13" name="Chart 12"/>
              <p:cNvGraphicFramePr/>
              <p:nvPr>
                <p:extLst>
                  <p:ext uri="{D42A27DB-BD31-4B8C-83A1-F6EECF244321}">
                    <p14:modId xmlns:p14="http://schemas.microsoft.com/office/powerpoint/2010/main" val="2712223202"/>
                  </p:ext>
                </p:extLst>
              </p:nvPr>
            </p:nvGraphicFramePr>
            <p:xfrm>
              <a:off x="0" y="0"/>
              <a:ext cx="7410450" cy="436721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graphicFrame>
            <p:nvGraphicFramePr>
              <p:cNvPr id="14" name="Chart 13"/>
              <p:cNvGraphicFramePr/>
              <p:nvPr>
                <p:extLst>
                  <p:ext uri="{D42A27DB-BD31-4B8C-83A1-F6EECF244321}">
                    <p14:modId xmlns:p14="http://schemas.microsoft.com/office/powerpoint/2010/main" val="2604787265"/>
                  </p:ext>
                </p:extLst>
              </p:nvPr>
            </p:nvGraphicFramePr>
            <p:xfrm>
              <a:off x="0" y="3262864"/>
              <a:ext cx="7418648" cy="111162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sp>
          <p:nvSpPr>
            <p:cNvPr id="18" name="Rectangle 17"/>
            <p:cNvSpPr/>
            <p:nvPr/>
          </p:nvSpPr>
          <p:spPr>
            <a:xfrm>
              <a:off x="2348204" y="5660918"/>
              <a:ext cx="772969" cy="398716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lt"/>
                  <a:cs typeface="FreesiaUPC" panose="020B0604020202020204" pitchFamily="34" charset="-34"/>
                </a:rPr>
                <a:t>28.66</a:t>
              </a:r>
              <a:endParaRPr lang="en-US" sz="2000" b="1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797149" y="5542452"/>
              <a:ext cx="851515" cy="398716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lt"/>
                  <a:cs typeface="FreesiaUPC" panose="020B0604020202020204" pitchFamily="34" charset="-34"/>
                </a:rPr>
                <a:t>-19.40</a:t>
              </a:r>
              <a:endParaRPr lang="en-US" sz="2000" b="1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282923" y="5871723"/>
              <a:ext cx="643125" cy="398716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lt"/>
                  <a:cs typeface="Cordia New" panose="020B0304020202020204" pitchFamily="34" charset="-34"/>
                </a:rPr>
                <a:t>9.90</a:t>
              </a:r>
              <a:endParaRPr lang="en-US" sz="2000" b="1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682398" y="5400159"/>
              <a:ext cx="643125" cy="398716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lt"/>
                  <a:cs typeface="FreesiaUPC" panose="020B0604020202020204" pitchFamily="34" charset="-34"/>
                </a:rPr>
                <a:t>5.81</a:t>
              </a:r>
              <a:endParaRPr lang="en-US" sz="2000" b="1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79612" y="5542452"/>
              <a:ext cx="721672" cy="398716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lt"/>
                  <a:cs typeface="Cordia New" panose="020B0304020202020204" pitchFamily="34" charset="-34"/>
                </a:rPr>
                <a:t>-9.95</a:t>
              </a:r>
              <a:endParaRPr lang="en-US" sz="2000" b="1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358230" y="5967539"/>
              <a:ext cx="643125" cy="398716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lt"/>
                  <a:cs typeface="FreesiaUPC" panose="020B0604020202020204" pitchFamily="34" charset="-34"/>
                </a:rPr>
                <a:t>6.66</a:t>
              </a:r>
              <a:endParaRPr lang="en-US" sz="2000" b="1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0464220" y="5773284"/>
              <a:ext cx="1236236" cy="398716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ln w="0"/>
                  <a:solidFill>
                    <a:prstClr val="white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n-lt"/>
                  <a:cs typeface="Cordia New" panose="020B0304020202020204" pitchFamily="34" charset="-34"/>
                </a:rPr>
                <a:t>-32.43***</a:t>
              </a:r>
              <a:endParaRPr lang="en-US" sz="2000" b="1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Times New Roman" panose="02020603050405020304" pitchFamily="18" charset="0"/>
              </a:endParaRPr>
            </a:p>
          </p:txBody>
        </p:sp>
      </p:grpSp>
      <p:sp>
        <p:nvSpPr>
          <p:cNvPr id="53252" name="Rectangle 27"/>
          <p:cNvSpPr>
            <a:spLocks noChangeArrowheads="1"/>
          </p:cNvSpPr>
          <p:nvPr/>
        </p:nvSpPr>
        <p:spPr bwMode="auto">
          <a:xfrm>
            <a:off x="387584" y="4759324"/>
            <a:ext cx="1560043" cy="33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600" b="1" dirty="0">
                <a:solidFill>
                  <a:srgbClr val="33CC33"/>
                </a:solidFill>
                <a:latin typeface="+mn-lt"/>
                <a:cs typeface="Times New Roman" panose="02020603050405020304" pitchFamily="18" charset="0"/>
              </a:rPr>
              <a:t>Fiscal Year (B.E.)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504881"/>
              </p:ext>
            </p:extLst>
          </p:nvPr>
        </p:nvGraphicFramePr>
        <p:xfrm>
          <a:off x="2140021" y="4762865"/>
          <a:ext cx="9574033" cy="5395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7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6771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771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771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6771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6771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36771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3959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FreesiaUPC" panose="020B0604020202020204" pitchFamily="34" charset="-34"/>
                        </a:rPr>
                        <a:t>2011</a:t>
                      </a:r>
                      <a:endParaRPr lang="en-US" sz="2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FreesiaUPC" panose="020B0604020202020204" pitchFamily="34" charset="-34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33CC33">
                            <a:shade val="30000"/>
                            <a:satMod val="115000"/>
                          </a:srgbClr>
                        </a:gs>
                        <a:gs pos="50000">
                          <a:srgbClr val="33CC33">
                            <a:shade val="67500"/>
                            <a:satMod val="115000"/>
                          </a:srgbClr>
                        </a:gs>
                        <a:gs pos="100000">
                          <a:srgbClr val="33CC33">
                            <a:shade val="100000"/>
                            <a:satMod val="115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FreesiaUPC" panose="020B0604020202020204" pitchFamily="34" charset="-34"/>
                        </a:rPr>
                        <a:t>2012</a:t>
                      </a:r>
                      <a:endParaRPr lang="en-US" sz="2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FreesiaUPC" panose="020B0604020202020204" pitchFamily="34" charset="-34"/>
                      </a:endParaRPr>
                    </a:p>
                  </a:txBody>
                  <a:tcPr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33CC33">
                            <a:shade val="30000"/>
                            <a:satMod val="115000"/>
                          </a:srgbClr>
                        </a:gs>
                        <a:gs pos="50000">
                          <a:srgbClr val="33CC33">
                            <a:shade val="67500"/>
                            <a:satMod val="115000"/>
                          </a:srgbClr>
                        </a:gs>
                        <a:gs pos="100000">
                          <a:srgbClr val="33CC33">
                            <a:shade val="100000"/>
                            <a:satMod val="115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FreesiaUPC" panose="020B0604020202020204" pitchFamily="34" charset="-34"/>
                        </a:rPr>
                        <a:t>2013</a:t>
                      </a:r>
                      <a:endParaRPr lang="en-US" sz="2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FreesiaUPC" panose="020B0604020202020204" pitchFamily="34" charset="-34"/>
                      </a:endParaRPr>
                    </a:p>
                  </a:txBody>
                  <a:tcPr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33CC33">
                            <a:shade val="30000"/>
                            <a:satMod val="115000"/>
                          </a:srgbClr>
                        </a:gs>
                        <a:gs pos="50000">
                          <a:srgbClr val="33CC33">
                            <a:shade val="67500"/>
                            <a:satMod val="115000"/>
                          </a:srgbClr>
                        </a:gs>
                        <a:gs pos="100000">
                          <a:srgbClr val="33CC33">
                            <a:shade val="100000"/>
                            <a:satMod val="115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FreesiaUPC" panose="020B0604020202020204" pitchFamily="34" charset="-34"/>
                        </a:rPr>
                        <a:t>2014</a:t>
                      </a:r>
                      <a:endParaRPr lang="en-US" sz="2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FreesiaUPC" panose="020B0604020202020204" pitchFamily="34" charset="-34"/>
                      </a:endParaRPr>
                    </a:p>
                  </a:txBody>
                  <a:tcPr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33CC33">
                            <a:shade val="30000"/>
                            <a:satMod val="115000"/>
                          </a:srgbClr>
                        </a:gs>
                        <a:gs pos="50000">
                          <a:srgbClr val="33CC33">
                            <a:shade val="67500"/>
                            <a:satMod val="115000"/>
                          </a:srgbClr>
                        </a:gs>
                        <a:gs pos="100000">
                          <a:srgbClr val="33CC33">
                            <a:shade val="100000"/>
                            <a:satMod val="115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FreesiaUPC" panose="020B0604020202020204" pitchFamily="34" charset="-34"/>
                        </a:rPr>
                        <a:t>2015</a:t>
                      </a:r>
                      <a:endParaRPr lang="en-US" sz="2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FreesiaUPC" panose="020B0604020202020204" pitchFamily="34" charset="-34"/>
                      </a:endParaRPr>
                    </a:p>
                  </a:txBody>
                  <a:tcPr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33CC33">
                            <a:shade val="30000"/>
                            <a:satMod val="115000"/>
                          </a:srgbClr>
                        </a:gs>
                        <a:gs pos="50000">
                          <a:srgbClr val="33CC33">
                            <a:shade val="67500"/>
                            <a:satMod val="115000"/>
                          </a:srgbClr>
                        </a:gs>
                        <a:gs pos="100000">
                          <a:srgbClr val="33CC33">
                            <a:shade val="100000"/>
                            <a:satMod val="115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FreesiaUPC" panose="020B0604020202020204" pitchFamily="34" charset="-34"/>
                        </a:rPr>
                        <a:t>2016</a:t>
                      </a:r>
                      <a:endParaRPr lang="en-US" sz="2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FreesiaUPC" panose="020B0604020202020204" pitchFamily="34" charset="-34"/>
                      </a:endParaRPr>
                    </a:p>
                  </a:txBody>
                  <a:tcPr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33CC33">
                            <a:shade val="30000"/>
                            <a:satMod val="115000"/>
                          </a:srgbClr>
                        </a:gs>
                        <a:gs pos="50000">
                          <a:srgbClr val="33CC33">
                            <a:shade val="67500"/>
                            <a:satMod val="115000"/>
                          </a:srgbClr>
                        </a:gs>
                        <a:gs pos="100000">
                          <a:srgbClr val="33CC33">
                            <a:shade val="100000"/>
                            <a:satMod val="115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FreesiaUPC" panose="020B0604020202020204" pitchFamily="34" charset="-34"/>
                        </a:rPr>
                        <a:t>2017</a:t>
                      </a:r>
                      <a:endParaRPr lang="en-US" sz="2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FreesiaUPC" panose="020B0604020202020204" pitchFamily="34" charset="-34"/>
                      </a:endParaRPr>
                    </a:p>
                  </a:txBody>
                  <a:tcPr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33CC33">
                            <a:shade val="30000"/>
                            <a:satMod val="115000"/>
                          </a:srgbClr>
                        </a:gs>
                        <a:gs pos="50000">
                          <a:srgbClr val="33CC33">
                            <a:shade val="67500"/>
                            <a:satMod val="115000"/>
                          </a:srgbClr>
                        </a:gs>
                        <a:gs pos="100000">
                          <a:srgbClr val="33CC33">
                            <a:shade val="100000"/>
                            <a:satMod val="115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53254" name="Group 38"/>
          <p:cNvGrpSpPr>
            <a:grpSpLocks/>
          </p:cNvGrpSpPr>
          <p:nvPr/>
        </p:nvGrpSpPr>
        <p:grpSpPr bwMode="auto">
          <a:xfrm>
            <a:off x="10536237" y="1716088"/>
            <a:ext cx="1655763" cy="1195141"/>
            <a:chOff x="10415179" y="1620346"/>
            <a:chExt cx="1655667" cy="1195918"/>
          </a:xfrm>
        </p:grpSpPr>
        <p:pic>
          <p:nvPicPr>
            <p:cNvPr id="53262" name="Picture 3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98760" y="1620346"/>
              <a:ext cx="791764" cy="791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63" name="Picture 3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415179" y="1649993"/>
              <a:ext cx="700231" cy="760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64" name="Picture 3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28327" y="2072100"/>
              <a:ext cx="405002" cy="451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265" name="TextBox 36"/>
            <p:cNvSpPr txBox="1">
              <a:spLocks noChangeArrowheads="1"/>
            </p:cNvSpPr>
            <p:nvPr/>
          </p:nvSpPr>
          <p:spPr bwMode="auto">
            <a:xfrm>
              <a:off x="10483420" y="2431293"/>
              <a:ext cx="1587426" cy="3849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th-TH" sz="1900" b="1" dirty="0">
                  <a:solidFill>
                    <a:srgbClr val="FFCCFF"/>
                  </a:solidFill>
                  <a:latin typeface="+mn-lt"/>
                  <a:cs typeface="Times New Roman" panose="02020603050405020304" pitchFamily="18" charset="0"/>
                </a:rPr>
                <a:t>HEIs</a:t>
              </a:r>
            </a:p>
          </p:txBody>
        </p:sp>
      </p:grpSp>
      <p:grpSp>
        <p:nvGrpSpPr>
          <p:cNvPr id="53255" name="Group 39"/>
          <p:cNvGrpSpPr>
            <a:grpSpLocks/>
          </p:cNvGrpSpPr>
          <p:nvPr/>
        </p:nvGrpSpPr>
        <p:grpSpPr bwMode="auto">
          <a:xfrm>
            <a:off x="11280573" y="3762374"/>
            <a:ext cx="774516" cy="915444"/>
            <a:chOff x="11399520" y="3764219"/>
            <a:chExt cx="775525" cy="916393"/>
          </a:xfrm>
        </p:grpSpPr>
        <p:pic>
          <p:nvPicPr>
            <p:cNvPr id="53260" name="Picture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53769" y="3764219"/>
              <a:ext cx="573845" cy="573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261" name="TextBox 37"/>
            <p:cNvSpPr txBox="1">
              <a:spLocks noChangeArrowheads="1"/>
            </p:cNvSpPr>
            <p:nvPr/>
          </p:nvSpPr>
          <p:spPr bwMode="auto">
            <a:xfrm>
              <a:off x="11399520" y="4295492"/>
              <a:ext cx="775525" cy="385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th-TH" sz="1900" b="1" dirty="0">
                  <a:solidFill>
                    <a:srgbClr val="000000"/>
                  </a:solidFill>
                  <a:latin typeface="+mn-lt"/>
                  <a:cs typeface="Times New Roman" panose="02020603050405020304" pitchFamily="18" charset="0"/>
                </a:rPr>
                <a:t>OHEC</a:t>
              </a: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2543349" y="6477267"/>
            <a:ext cx="7992888" cy="461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91438" tIns="45719" rIns="91438" bIns="45719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1" dirty="0">
                <a:solidFill>
                  <a:srgbClr val="FF00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***In 2560</a:t>
            </a:r>
            <a:r>
              <a:rPr lang="th-TH" sz="2000" i="1" dirty="0">
                <a:solidFill>
                  <a:srgbClr val="FF00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Chulabhorn Royal Academy directly submitted the budget proposal to the Bureau of the Budget</a:t>
            </a:r>
            <a:r>
              <a:rPr lang="en-US" sz="2400" i="1" dirty="0">
                <a:solidFill>
                  <a:srgbClr val="FF00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.</a:t>
            </a:r>
          </a:p>
        </p:txBody>
      </p:sp>
      <p:sp>
        <p:nvSpPr>
          <p:cNvPr id="53257" name="Rectangle 26"/>
          <p:cNvSpPr>
            <a:spLocks noChangeArrowheads="1"/>
          </p:cNvSpPr>
          <p:nvPr/>
        </p:nvSpPr>
        <p:spPr bwMode="auto">
          <a:xfrm rot="16200000">
            <a:off x="-452909" y="2934285"/>
            <a:ext cx="1739259" cy="33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600" b="1" dirty="0">
                <a:solidFill>
                  <a:srgbClr val="FFC000"/>
                </a:solidFill>
                <a:latin typeface="+mn-lt"/>
                <a:cs typeface="Times New Roman" panose="02020603050405020304" pitchFamily="18" charset="0"/>
              </a:rPr>
              <a:t>Unit</a:t>
            </a:r>
            <a:r>
              <a:rPr lang="th-TH" altLang="th-TH" sz="1600" b="1" dirty="0">
                <a:solidFill>
                  <a:srgbClr val="FFC000"/>
                </a:solidFill>
                <a:latin typeface="+mn-lt"/>
                <a:cs typeface="FreesiaUPC" panose="020B0604020202020204" pitchFamily="34" charset="-34"/>
              </a:rPr>
              <a:t> </a:t>
            </a:r>
            <a:r>
              <a:rPr lang="en-US" altLang="th-TH" sz="1600" b="1" dirty="0">
                <a:solidFill>
                  <a:srgbClr val="FFC000"/>
                </a:solidFill>
                <a:latin typeface="+mn-lt"/>
                <a:cs typeface="Times New Roman" panose="02020603050405020304" pitchFamily="18" charset="0"/>
              </a:rPr>
              <a:t>: Million Baht</a:t>
            </a:r>
          </a:p>
        </p:txBody>
      </p:sp>
      <p:sp>
        <p:nvSpPr>
          <p:cNvPr id="53258" name="Rectangle 29"/>
          <p:cNvSpPr>
            <a:spLocks noChangeArrowheads="1"/>
          </p:cNvSpPr>
          <p:nvPr/>
        </p:nvSpPr>
        <p:spPr bwMode="auto">
          <a:xfrm>
            <a:off x="2423593" y="426149"/>
            <a:ext cx="6224140" cy="338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600" dirty="0">
                <a:solidFill>
                  <a:srgbClr val="FFCC00"/>
                </a:solidFill>
                <a:latin typeface="+mn-lt"/>
                <a:cs typeface="Times New Roman" panose="02020603050405020304" pitchFamily="18" charset="0"/>
              </a:rPr>
              <a:t>Reference</a:t>
            </a:r>
            <a:r>
              <a:rPr lang="th-TH" altLang="th-TH" sz="1600" dirty="0">
                <a:solidFill>
                  <a:srgbClr val="FFCC00"/>
                </a:solidFill>
                <a:latin typeface="+mn-lt"/>
                <a:cs typeface="FreesiaUPC" panose="020B0604020202020204" pitchFamily="34" charset="-34"/>
              </a:rPr>
              <a:t> </a:t>
            </a:r>
            <a:r>
              <a:rPr lang="en-US" altLang="th-TH" sz="1600" dirty="0">
                <a:solidFill>
                  <a:srgbClr val="FFCC00"/>
                </a:solidFill>
                <a:latin typeface="+mn-lt"/>
                <a:cs typeface="Times New Roman" panose="02020603050405020304" pitchFamily="18" charset="0"/>
              </a:rPr>
              <a:t>: Budget Planning Group,</a:t>
            </a:r>
            <a:r>
              <a:rPr lang="th-TH" altLang="th-TH" sz="1600" dirty="0">
                <a:solidFill>
                  <a:srgbClr val="FFCC00"/>
                </a:solidFill>
                <a:latin typeface="+mn-lt"/>
                <a:cs typeface="FreesiaUPC" panose="020B0604020202020204" pitchFamily="34" charset="-34"/>
              </a:rPr>
              <a:t> </a:t>
            </a:r>
            <a:r>
              <a:rPr lang="en-US" altLang="th-TH" sz="1600" dirty="0">
                <a:solidFill>
                  <a:srgbClr val="FFCC00"/>
                </a:solidFill>
                <a:latin typeface="+mn-lt"/>
                <a:cs typeface="FreesiaUPC" panose="020B0604020202020204" pitchFamily="34" charset="-34"/>
              </a:rPr>
              <a:t>Bureau of Policy and Planning, OHEC</a:t>
            </a:r>
            <a:endParaRPr lang="en-US" altLang="th-TH" sz="1600" dirty="0">
              <a:solidFill>
                <a:srgbClr val="FFCC00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53259" name="Picture 32" descr="C:\Users\acer\Downloads\150px-Logo_che02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0" y="-7937"/>
            <a:ext cx="866775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ctrTitle"/>
          </p:nvPr>
        </p:nvSpPr>
        <p:spPr>
          <a:xfrm>
            <a:off x="635708" y="1721574"/>
            <a:ext cx="11208568" cy="2092325"/>
          </a:xfrm>
        </p:spPr>
        <p:txBody>
          <a:bodyPr/>
          <a:lstStyle/>
          <a:p>
            <a:pPr eaLnBrk="1" hangingPunct="1"/>
            <a:r>
              <a:rPr lang="en-US" altLang="th-TH" sz="8800" b="1" dirty="0">
                <a:solidFill>
                  <a:schemeClr val="bg1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2</a:t>
            </a:r>
            <a:r>
              <a:rPr lang="th-TH" altLang="th-TH" sz="8800" b="1" dirty="0">
                <a:solidFill>
                  <a:schemeClr val="bg1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. </a:t>
            </a:r>
            <a:r>
              <a:rPr lang="en-US" altLang="th-TH" sz="8800" b="1" dirty="0">
                <a:solidFill>
                  <a:schemeClr val="bg1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Factors that impact</a:t>
            </a:r>
            <a:br>
              <a:rPr lang="en-US" altLang="th-TH" sz="8800" b="1" dirty="0">
                <a:solidFill>
                  <a:schemeClr val="bg1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</a:br>
            <a:r>
              <a:rPr lang="en-US" altLang="th-TH" sz="8800" b="1" dirty="0">
                <a:solidFill>
                  <a:schemeClr val="bg1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Thai Higher Education</a:t>
            </a:r>
            <a:endParaRPr lang="th-TH" altLang="th-TH" sz="8800" b="1" dirty="0">
              <a:solidFill>
                <a:schemeClr val="bg1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5" y="5013326"/>
            <a:ext cx="2332039" cy="1331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รูปภาพ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81850" y="5013326"/>
            <a:ext cx="2368551" cy="1331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รูปภาพ 46" descr="E:\AJ.King2559\ส่งรองฯสมพร\35.JPG">
            <a:extLst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95876" y="5013326"/>
            <a:ext cx="1776413" cy="1331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9963" y="5013326"/>
            <a:ext cx="2019300" cy="1331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2275" y="5013326"/>
            <a:ext cx="1824039" cy="1331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4281" name="Picture 8" descr="C:\Users\acer\Downloads\150px-Logo_che02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9" y="342106"/>
            <a:ext cx="782637" cy="782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350359" y="548680"/>
            <a:ext cx="6617849" cy="561681"/>
          </a:xfrm>
          <a:prstGeom prst="rect">
            <a:avLst/>
          </a:prstGeom>
        </p:spPr>
        <p:txBody>
          <a:bodyPr lIns="91438" tIns="45719" rIns="91438" bIns="45719"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en-US" sz="4000" b="1" dirty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Higher </a:t>
            </a:r>
            <a:r>
              <a:rPr lang="en-US" sz="4000" b="1" dirty="0" smtClean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Education in </a:t>
            </a:r>
            <a:r>
              <a:rPr lang="en-US" sz="4000" b="1" dirty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Thailand 4.0 Era</a:t>
            </a:r>
            <a:endParaRPr lang="th-TH" sz="4000" b="1" dirty="0">
              <a:solidFill>
                <a:srgbClr val="FFFF00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956" y="6956"/>
            <a:ext cx="12168000" cy="684000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90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04901" y="157433"/>
            <a:ext cx="11087100" cy="823297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200" dirty="0">
                <a:latin typeface="+mn-lt"/>
                <a:cs typeface="+mj-cs"/>
              </a:rPr>
              <a:t>Trap or Good Intention of the West</a:t>
            </a:r>
            <a:r>
              <a:rPr lang="th-TH" altLang="en-US" sz="3200" dirty="0">
                <a:latin typeface="+mn-lt"/>
                <a:cs typeface="+mj-cs"/>
              </a:rPr>
              <a:t> </a:t>
            </a:r>
            <a:r>
              <a:rPr lang="en-US" altLang="en-US" sz="3200" dirty="0">
                <a:latin typeface="+mn-lt"/>
                <a:cs typeface="+mj-cs"/>
              </a:rPr>
              <a:t>(Trilling &amp; Fadel, 2009)</a:t>
            </a:r>
            <a:endParaRPr lang="th-TH" sz="3200" dirty="0">
              <a:latin typeface="+mn-lt"/>
              <a:cs typeface="+mj-cs"/>
            </a:endParaRPr>
          </a:p>
        </p:txBody>
      </p:sp>
      <p:grpSp>
        <p:nvGrpSpPr>
          <p:cNvPr id="55299" name="Group 3"/>
          <p:cNvGrpSpPr>
            <a:grpSpLocks/>
          </p:cNvGrpSpPr>
          <p:nvPr/>
        </p:nvGrpSpPr>
        <p:grpSpPr bwMode="auto">
          <a:xfrm>
            <a:off x="1200152" y="1179760"/>
            <a:ext cx="10806113" cy="5335218"/>
            <a:chOff x="676178" y="1172160"/>
            <a:chExt cx="9408820" cy="4644357"/>
          </a:xfrm>
        </p:grpSpPr>
        <p:sp>
          <p:nvSpPr>
            <p:cNvPr id="55300" name="TextBox 4"/>
            <p:cNvSpPr txBox="1">
              <a:spLocks noChangeArrowheads="1"/>
            </p:cNvSpPr>
            <p:nvPr/>
          </p:nvSpPr>
          <p:spPr bwMode="auto">
            <a:xfrm>
              <a:off x="4983314" y="1356060"/>
              <a:ext cx="3592076" cy="1312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268281" indent="-268281" eaLnBrk="1" hangingPunct="1">
                <a:spcBef>
                  <a:spcPct val="0"/>
                </a:spcBef>
                <a:buFont typeface="Wingdings 2" panose="05020102010507070707" pitchFamily="18" charset="2"/>
                <a:buChar char=""/>
              </a:pPr>
              <a:r>
                <a:rPr lang="en-US" altLang="en-US" sz="2000" b="1" dirty="0">
                  <a:solidFill>
                    <a:srgbClr val="9E0075"/>
                  </a:solidFill>
                  <a:latin typeface="+mn-lt"/>
                  <a:cs typeface="+mj-cs"/>
                  <a:sym typeface="Wingdings 2" panose="05020102010507070707" pitchFamily="18" charset="2"/>
                </a:rPr>
                <a:t>Research and Technology</a:t>
              </a:r>
              <a:endParaRPr lang="th-TH" altLang="en-US" sz="2000" b="1" dirty="0">
                <a:solidFill>
                  <a:srgbClr val="9E0075"/>
                </a:solidFill>
                <a:latin typeface="+mn-lt"/>
                <a:cs typeface="+mj-cs"/>
                <a:sym typeface="Wingdings 2" panose="05020102010507070707" pitchFamily="18" charset="2"/>
              </a:endParaRPr>
            </a:p>
            <a:p>
              <a:pPr marL="268281" indent="-268281" eaLnBrk="1" hangingPunct="1">
                <a:spcBef>
                  <a:spcPct val="0"/>
                </a:spcBef>
                <a:buFont typeface="Wingdings 2" panose="05020102010507070707" pitchFamily="18" charset="2"/>
                <a:buChar char=""/>
              </a:pPr>
              <a:r>
                <a:rPr lang="en-US" altLang="en-US" sz="2000" b="1" dirty="0">
                  <a:solidFill>
                    <a:srgbClr val="9E0075"/>
                  </a:solidFill>
                  <a:latin typeface="+mn-lt"/>
                  <a:cs typeface="+mj-cs"/>
                  <a:sym typeface="Wingdings 2" panose="05020102010507070707" pitchFamily="18" charset="2"/>
                </a:rPr>
                <a:t>Extended Development</a:t>
              </a:r>
              <a:endParaRPr lang="th-TH" altLang="en-US" sz="2000" b="1" dirty="0">
                <a:solidFill>
                  <a:srgbClr val="9E0075"/>
                </a:solidFill>
                <a:latin typeface="+mn-lt"/>
                <a:cs typeface="+mj-cs"/>
                <a:sym typeface="Wingdings 2" panose="05020102010507070707" pitchFamily="18" charset="2"/>
              </a:endParaRPr>
            </a:p>
            <a:p>
              <a:pPr marL="268281" indent="-268281" eaLnBrk="1" hangingPunct="1">
                <a:spcBef>
                  <a:spcPct val="0"/>
                </a:spcBef>
                <a:buFont typeface="Wingdings 2" panose="05020102010507070707" pitchFamily="18" charset="2"/>
                <a:buChar char=""/>
              </a:pPr>
              <a:r>
                <a:rPr lang="en-US" altLang="en-US" sz="2000" b="1" dirty="0">
                  <a:solidFill>
                    <a:srgbClr val="9E0075"/>
                  </a:solidFill>
                  <a:latin typeface="+mn-lt"/>
                  <a:cs typeface="+mj-cs"/>
                  <a:sym typeface="Wingdings 2" panose="05020102010507070707" pitchFamily="18" charset="2"/>
                </a:rPr>
                <a:t>Creative Design</a:t>
              </a:r>
              <a:endParaRPr lang="th-TH" altLang="en-US" sz="2000" b="1" dirty="0">
                <a:solidFill>
                  <a:srgbClr val="9E0075"/>
                </a:solidFill>
                <a:latin typeface="+mn-lt"/>
                <a:cs typeface="+mj-cs"/>
                <a:sym typeface="Wingdings 2" panose="05020102010507070707" pitchFamily="18" charset="2"/>
              </a:endParaRPr>
            </a:p>
            <a:p>
              <a:pPr marL="268281" indent="-268281" eaLnBrk="1" hangingPunct="1">
                <a:spcBef>
                  <a:spcPct val="0"/>
                </a:spcBef>
                <a:buFont typeface="Wingdings 2" panose="05020102010507070707" pitchFamily="18" charset="2"/>
                <a:buChar char=""/>
              </a:pPr>
              <a:r>
                <a:rPr lang="en-US" altLang="en-US" sz="2000" b="1" dirty="0">
                  <a:solidFill>
                    <a:srgbClr val="9E0075"/>
                  </a:solidFill>
                  <a:latin typeface="+mn-lt"/>
                  <a:cs typeface="+mj-cs"/>
                  <a:sym typeface="Wingdings 2" panose="05020102010507070707" pitchFamily="18" charset="2"/>
                </a:rPr>
                <a:t>Marketing and Sales</a:t>
              </a:r>
              <a:endParaRPr lang="th-TH" altLang="en-US" sz="2000" b="1" dirty="0">
                <a:solidFill>
                  <a:srgbClr val="9E0075"/>
                </a:solidFill>
                <a:latin typeface="+mn-lt"/>
                <a:cs typeface="+mj-cs"/>
                <a:sym typeface="Wingdings 2" panose="05020102010507070707" pitchFamily="18" charset="2"/>
              </a:endParaRPr>
            </a:p>
            <a:p>
              <a:pPr marL="268281" indent="-268281" eaLnBrk="1" hangingPunct="1">
                <a:spcBef>
                  <a:spcPct val="0"/>
                </a:spcBef>
                <a:buFont typeface="Wingdings 2" panose="05020102010507070707" pitchFamily="18" charset="2"/>
                <a:buChar char=""/>
              </a:pPr>
              <a:r>
                <a:rPr lang="en-US" altLang="en-US" sz="2000" b="1" dirty="0">
                  <a:solidFill>
                    <a:srgbClr val="9E0075"/>
                  </a:solidFill>
                  <a:latin typeface="+mn-lt"/>
                  <a:cs typeface="+mj-cs"/>
                  <a:sym typeface="Wingdings 2" panose="05020102010507070707" pitchFamily="18" charset="2"/>
                </a:rPr>
                <a:t>Global Supply Chain Management</a:t>
              </a:r>
              <a:endParaRPr lang="th-TH" altLang="en-US" sz="2000" b="1" dirty="0">
                <a:solidFill>
                  <a:srgbClr val="9E0075"/>
                </a:solidFill>
                <a:latin typeface="+mn-lt"/>
                <a:cs typeface="+mj-cs"/>
              </a:endParaRPr>
            </a:p>
          </p:txBody>
        </p:sp>
        <p:sp>
          <p:nvSpPr>
            <p:cNvPr id="55301" name="TextBox 29"/>
            <p:cNvSpPr txBox="1">
              <a:spLocks noChangeArrowheads="1"/>
            </p:cNvSpPr>
            <p:nvPr/>
          </p:nvSpPr>
          <p:spPr bwMode="auto">
            <a:xfrm>
              <a:off x="6209470" y="3372420"/>
              <a:ext cx="3875528" cy="1553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268281" indent="-268281" eaLnBrk="1" hangingPunct="1">
                <a:spcBef>
                  <a:spcPct val="0"/>
                </a:spcBef>
                <a:buFont typeface="Wingdings 2" panose="05020102010507070707" pitchFamily="18" charset="2"/>
                <a:buChar char=""/>
              </a:pPr>
              <a:r>
                <a:rPr lang="en-US" altLang="en-US" sz="2000" b="1" dirty="0">
                  <a:solidFill>
                    <a:srgbClr val="003399"/>
                  </a:solidFill>
                  <a:latin typeface="+mn-lt"/>
                  <a:cs typeface="+mj-cs"/>
                  <a:sym typeface="Wingdings 2" panose="05020102010507070707" pitchFamily="18" charset="2"/>
                </a:rPr>
                <a:t>Versatile to change</a:t>
              </a:r>
              <a:endParaRPr lang="th-TH" altLang="en-US" sz="2000" b="1" dirty="0">
                <a:solidFill>
                  <a:srgbClr val="003399"/>
                </a:solidFill>
                <a:latin typeface="+mn-lt"/>
                <a:cs typeface="+mj-cs"/>
                <a:sym typeface="Wingdings 2" panose="05020102010507070707" pitchFamily="18" charset="2"/>
              </a:endParaRPr>
            </a:p>
            <a:p>
              <a:pPr marL="268281" indent="-268281" eaLnBrk="1" hangingPunct="1">
                <a:spcBef>
                  <a:spcPct val="0"/>
                </a:spcBef>
                <a:buFont typeface="Wingdings 2" panose="05020102010507070707" pitchFamily="18" charset="2"/>
                <a:buChar char=""/>
              </a:pPr>
              <a:r>
                <a:rPr lang="en-US" altLang="en-US" sz="2000" b="1" dirty="0">
                  <a:solidFill>
                    <a:srgbClr val="003399"/>
                  </a:solidFill>
                  <a:latin typeface="+mn-lt"/>
                  <a:cs typeface="+mj-cs"/>
                  <a:sym typeface="Wingdings 2" panose="05020102010507070707" pitchFamily="18" charset="2"/>
                </a:rPr>
                <a:t>Learn new skills/technology</a:t>
              </a:r>
              <a:endParaRPr lang="th-TH" altLang="en-US" sz="2000" b="1" dirty="0">
                <a:solidFill>
                  <a:srgbClr val="003399"/>
                </a:solidFill>
                <a:latin typeface="+mn-lt"/>
                <a:cs typeface="+mj-cs"/>
                <a:sym typeface="Wingdings 2" panose="05020102010507070707" pitchFamily="18" charset="2"/>
              </a:endParaRPr>
            </a:p>
            <a:p>
              <a:pPr marL="268281" indent="-268281" eaLnBrk="1" hangingPunct="1">
                <a:spcBef>
                  <a:spcPct val="0"/>
                </a:spcBef>
                <a:buFont typeface="Wingdings 2" panose="05020102010507070707" pitchFamily="18" charset="2"/>
                <a:buChar char=""/>
              </a:pPr>
              <a:r>
                <a:rPr lang="en-US" altLang="en-US" sz="2000" b="1" dirty="0">
                  <a:solidFill>
                    <a:srgbClr val="003399"/>
                  </a:solidFill>
                  <a:latin typeface="+mn-lt"/>
                  <a:cs typeface="+mj-cs"/>
                  <a:sym typeface="Wingdings 2" panose="05020102010507070707" pitchFamily="18" charset="2"/>
                </a:rPr>
                <a:t>Keep pace with new products</a:t>
              </a:r>
              <a:endParaRPr lang="th-TH" altLang="en-US" sz="2000" b="1" dirty="0">
                <a:solidFill>
                  <a:srgbClr val="003399"/>
                </a:solidFill>
                <a:latin typeface="+mn-lt"/>
                <a:cs typeface="+mj-cs"/>
                <a:sym typeface="Wingdings 2" panose="05020102010507070707" pitchFamily="18" charset="2"/>
              </a:endParaRPr>
            </a:p>
            <a:p>
              <a:pPr marL="268281" indent="-268281" eaLnBrk="1" hangingPunct="1">
                <a:spcBef>
                  <a:spcPct val="0"/>
                </a:spcBef>
                <a:buFont typeface="Wingdings 2" panose="05020102010507070707" pitchFamily="18" charset="2"/>
                <a:buChar char=""/>
              </a:pPr>
              <a:r>
                <a:rPr lang="en-US" altLang="en-US" sz="2000" b="1" dirty="0">
                  <a:solidFill>
                    <a:srgbClr val="003399"/>
                  </a:solidFill>
                  <a:latin typeface="+mn-lt"/>
                  <a:cs typeface="+mj-cs"/>
                  <a:sym typeface="Wingdings 2" panose="05020102010507070707" pitchFamily="18" charset="2"/>
                </a:rPr>
                <a:t>Learn new innovation</a:t>
              </a:r>
              <a:endParaRPr lang="th-TH" altLang="en-US" sz="2000" b="1" dirty="0">
                <a:solidFill>
                  <a:srgbClr val="003399"/>
                </a:solidFill>
                <a:latin typeface="+mn-lt"/>
                <a:cs typeface="+mj-cs"/>
                <a:sym typeface="Wingdings 2" panose="05020102010507070707" pitchFamily="18" charset="2"/>
              </a:endParaRPr>
            </a:p>
            <a:p>
              <a:pPr marL="268281" indent="-268281" eaLnBrk="1" hangingPunct="1">
                <a:spcBef>
                  <a:spcPct val="0"/>
                </a:spcBef>
                <a:buFont typeface="Wingdings 2" panose="05020102010507070707" pitchFamily="18" charset="2"/>
                <a:buChar char=""/>
              </a:pPr>
              <a:r>
                <a:rPr lang="en-US" altLang="en-US" sz="2000" b="1" dirty="0">
                  <a:solidFill>
                    <a:srgbClr val="003399"/>
                  </a:solidFill>
                  <a:latin typeface="+mn-lt"/>
                  <a:cs typeface="+mj-cs"/>
                  <a:sym typeface="Wingdings 2" panose="05020102010507070707" pitchFamily="18" charset="2"/>
                </a:rPr>
                <a:t>Self and international communication development</a:t>
              </a:r>
              <a:endParaRPr lang="th-TH" altLang="en-US" sz="2000" b="1" dirty="0">
                <a:solidFill>
                  <a:srgbClr val="003399"/>
                </a:solidFill>
                <a:latin typeface="+mn-lt"/>
                <a:cs typeface="+mj-cs"/>
              </a:endParaRPr>
            </a:p>
          </p:txBody>
        </p:sp>
        <p:grpSp>
          <p:nvGrpSpPr>
            <p:cNvPr id="55302" name="กลุ่ม 1"/>
            <p:cNvGrpSpPr>
              <a:grpSpLocks/>
            </p:cNvGrpSpPr>
            <p:nvPr/>
          </p:nvGrpSpPr>
          <p:grpSpPr bwMode="auto">
            <a:xfrm>
              <a:off x="676178" y="1553497"/>
              <a:ext cx="5549642" cy="4263020"/>
              <a:chOff x="1699005" y="1556792"/>
              <a:chExt cx="4237626" cy="3060422"/>
            </a:xfrm>
          </p:grpSpPr>
          <p:grpSp>
            <p:nvGrpSpPr>
              <p:cNvPr id="55304" name="กลุ่ม 16"/>
              <p:cNvGrpSpPr>
                <a:grpSpLocks/>
              </p:cNvGrpSpPr>
              <p:nvPr/>
            </p:nvGrpSpPr>
            <p:grpSpPr bwMode="auto">
              <a:xfrm>
                <a:off x="1762332" y="1556792"/>
                <a:ext cx="3848165" cy="3060422"/>
                <a:chOff x="1762332" y="1556792"/>
                <a:chExt cx="3848165" cy="3060422"/>
              </a:xfrm>
            </p:grpSpPr>
            <p:sp>
              <p:nvSpPr>
                <p:cNvPr id="57" name="สามเหลี่ยมหน้าจั่ว 3"/>
                <p:cNvSpPr/>
                <p:nvPr/>
              </p:nvSpPr>
              <p:spPr>
                <a:xfrm>
                  <a:off x="2052541" y="1556792"/>
                  <a:ext cx="3239387" cy="2793322"/>
                </a:xfrm>
                <a:prstGeom prst="triangle">
                  <a:avLst/>
                </a:prstGeom>
                <a:solidFill>
                  <a:schemeClr val="tx1">
                    <a:lumMod val="9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th-TH" sz="1900">
                    <a:solidFill>
                      <a:prstClr val="white"/>
                    </a:solidFill>
                    <a:latin typeface="Times New Roman" panose="02020603050405020304" pitchFamily="18" charset="0"/>
                    <a:cs typeface="+mj-cs"/>
                  </a:endParaRPr>
                </a:p>
              </p:txBody>
            </p:sp>
            <p:sp>
              <p:nvSpPr>
                <p:cNvPr id="55355" name="TextBox 5"/>
                <p:cNvSpPr txBox="1">
                  <a:spLocks noChangeArrowheads="1"/>
                </p:cNvSpPr>
                <p:nvPr/>
              </p:nvSpPr>
              <p:spPr bwMode="auto">
                <a:xfrm>
                  <a:off x="1843978" y="4376787"/>
                  <a:ext cx="3619198" cy="2404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900" b="1" dirty="0">
                      <a:solidFill>
                        <a:srgbClr val="FF0000"/>
                      </a:solidFill>
                      <a:latin typeface="+mn-lt"/>
                      <a:cs typeface="+mj-cs"/>
                    </a:rPr>
                    <a:t>Less Developed Countries</a:t>
                  </a:r>
                  <a:endParaRPr lang="th-TH" altLang="en-US" sz="1900" b="1" dirty="0">
                    <a:solidFill>
                      <a:srgbClr val="FF0000"/>
                    </a:solidFill>
                    <a:latin typeface="+mn-lt"/>
                    <a:cs typeface="+mj-cs"/>
                  </a:endParaRPr>
                </a:p>
              </p:txBody>
            </p:sp>
            <p:cxnSp>
              <p:nvCxnSpPr>
                <p:cNvPr id="59" name="ตัวเชื่อมต่อตรง 7"/>
                <p:cNvCxnSpPr/>
                <p:nvPr/>
              </p:nvCxnSpPr>
              <p:spPr>
                <a:xfrm>
                  <a:off x="1762332" y="2937682"/>
                  <a:ext cx="384816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ตัวเชื่อมต่อตรง 10"/>
                <p:cNvCxnSpPr>
                  <a:endCxn id="55355" idx="0"/>
                </p:cNvCxnSpPr>
                <p:nvPr/>
              </p:nvCxnSpPr>
              <p:spPr>
                <a:xfrm flipH="1">
                  <a:off x="3653577" y="3382328"/>
                  <a:ext cx="18061" cy="994459"/>
                </a:xfrm>
                <a:prstGeom prst="line">
                  <a:avLst/>
                </a:prstGeom>
                <a:ln>
                  <a:prstDash val="dash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55358" name="กลุ่ม 15"/>
                <p:cNvGrpSpPr>
                  <a:grpSpLocks/>
                </p:cNvGrpSpPr>
                <p:nvPr/>
              </p:nvGrpSpPr>
              <p:grpSpPr bwMode="auto">
                <a:xfrm>
                  <a:off x="2861810" y="2937520"/>
                  <a:ext cx="1638182" cy="419473"/>
                  <a:chOff x="2861810" y="2937520"/>
                  <a:chExt cx="1638182" cy="419473"/>
                </a:xfrm>
              </p:grpSpPr>
              <p:cxnSp>
                <p:nvCxnSpPr>
                  <p:cNvPr id="62" name="ตัวเชื่อมต่อตรง 12"/>
                  <p:cNvCxnSpPr/>
                  <p:nvPr/>
                </p:nvCxnSpPr>
                <p:spPr>
                  <a:xfrm>
                    <a:off x="2862109" y="2954548"/>
                    <a:ext cx="809529" cy="402788"/>
                  </a:xfrm>
                  <a:prstGeom prst="line">
                    <a:avLst/>
                  </a:prstGeom>
                  <a:ln>
                    <a:prstDash val="soli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ตัวเชื่อมต่อตรง 14"/>
                  <p:cNvCxnSpPr/>
                  <p:nvPr/>
                </p:nvCxnSpPr>
                <p:spPr>
                  <a:xfrm flipH="1">
                    <a:off x="3671638" y="2938674"/>
                    <a:ext cx="828527" cy="418662"/>
                  </a:xfrm>
                  <a:prstGeom prst="line">
                    <a:avLst/>
                  </a:prstGeom>
                  <a:ln>
                    <a:prstDash val="soli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55305" name="TextBox 17"/>
              <p:cNvSpPr txBox="1">
                <a:spLocks noChangeArrowheads="1"/>
              </p:cNvSpPr>
              <p:nvPr/>
            </p:nvSpPr>
            <p:spPr bwMode="auto">
              <a:xfrm>
                <a:off x="1699005" y="2723972"/>
                <a:ext cx="1111386" cy="442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2000" b="1" dirty="0">
                    <a:solidFill>
                      <a:srgbClr val="C00000"/>
                    </a:solidFill>
                    <a:latin typeface="+mn-lt"/>
                    <a:cs typeface="+mj-cs"/>
                  </a:rPr>
                  <a:t>Leader</a:t>
                </a:r>
                <a:endParaRPr lang="th-TH" altLang="en-US" sz="2000" b="1" dirty="0">
                  <a:solidFill>
                    <a:srgbClr val="C00000"/>
                  </a:solidFill>
                  <a:latin typeface="+mn-lt"/>
                  <a:cs typeface="+mj-cs"/>
                </a:endParaRPr>
              </a:p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2000" b="1" dirty="0">
                    <a:solidFill>
                      <a:srgbClr val="000099"/>
                    </a:solidFill>
                    <a:latin typeface="+mn-lt"/>
                    <a:cs typeface="+mj-cs"/>
                  </a:rPr>
                  <a:t>Follower</a:t>
                </a:r>
                <a:endParaRPr lang="th-TH" altLang="en-US" sz="2000" b="1" dirty="0">
                  <a:solidFill>
                    <a:srgbClr val="000099"/>
                  </a:solidFill>
                  <a:latin typeface="+mn-lt"/>
                  <a:cs typeface="+mj-cs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895406" y="2513068"/>
                <a:ext cx="1526178" cy="25004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sz="20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cs typeface="+mj-cs"/>
                  </a:rPr>
                  <a:t>CREATIVE WORK</a:t>
                </a:r>
                <a:endParaRPr lang="th-TH" sz="20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cs typeface="+mj-cs"/>
                </a:endParaRPr>
              </a:p>
            </p:txBody>
          </p:sp>
          <p:sp>
            <p:nvSpPr>
              <p:cNvPr id="55307" name="TextBox 20"/>
              <p:cNvSpPr txBox="1">
                <a:spLocks noChangeArrowheads="1"/>
              </p:cNvSpPr>
              <p:nvPr/>
            </p:nvSpPr>
            <p:spPr bwMode="auto">
              <a:xfrm>
                <a:off x="3442066" y="2131016"/>
                <a:ext cx="459668" cy="2500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th-TH" altLang="en-US" sz="2000" b="1">
                    <a:solidFill>
                      <a:srgbClr val="FF00FF"/>
                    </a:solidFill>
                    <a:latin typeface="Times New Roman" panose="02020603050405020304" pitchFamily="18" charset="0"/>
                    <a:cs typeface="+mj-cs"/>
                    <a:sym typeface="Wingdings 2" panose="05020102010507070707" pitchFamily="18" charset="2"/>
                  </a:rPr>
                  <a:t></a:t>
                </a:r>
                <a:endParaRPr lang="th-TH" altLang="en-US" sz="2000" b="1">
                  <a:solidFill>
                    <a:srgbClr val="FF00FF"/>
                  </a:solidFill>
                  <a:latin typeface="Times New Roman" panose="02020603050405020304" pitchFamily="18" charset="0"/>
                  <a:cs typeface="+mj-cs"/>
                </a:endParaRPr>
              </a:p>
            </p:txBody>
          </p:sp>
          <p:cxnSp>
            <p:nvCxnSpPr>
              <p:cNvPr id="13" name="ตัวเชื่อมต่อตรง 22"/>
              <p:cNvCxnSpPr/>
              <p:nvPr/>
            </p:nvCxnSpPr>
            <p:spPr>
              <a:xfrm>
                <a:off x="3740242" y="2240242"/>
                <a:ext cx="1259150" cy="0"/>
              </a:xfrm>
              <a:prstGeom prst="line">
                <a:avLst/>
              </a:prstGeom>
              <a:ln w="38100">
                <a:solidFill>
                  <a:srgbClr val="FF00FF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55309" name="กลุ่ม 76"/>
              <p:cNvGrpSpPr>
                <a:grpSpLocks/>
              </p:cNvGrpSpPr>
              <p:nvPr/>
            </p:nvGrpSpPr>
            <p:grpSpPr bwMode="auto">
              <a:xfrm>
                <a:off x="2075971" y="3106880"/>
                <a:ext cx="1585296" cy="1204497"/>
                <a:chOff x="2090888" y="3068960"/>
                <a:chExt cx="1585296" cy="1204497"/>
              </a:xfrm>
            </p:grpSpPr>
            <p:cxnSp>
              <p:nvCxnSpPr>
                <p:cNvPr id="41" name="ตัวเชื่อมต่อตรง 60"/>
                <p:cNvCxnSpPr/>
                <p:nvPr/>
              </p:nvCxnSpPr>
              <p:spPr>
                <a:xfrm flipV="1">
                  <a:off x="2090717" y="4273807"/>
                  <a:ext cx="1581062" cy="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ตัวเชื่อมต่อตรง 61"/>
                <p:cNvCxnSpPr/>
                <p:nvPr/>
              </p:nvCxnSpPr>
              <p:spPr>
                <a:xfrm flipV="1">
                  <a:off x="2137157" y="4191464"/>
                  <a:ext cx="1511402" cy="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ตัวเชื่อมต่อตรง 62"/>
                <p:cNvCxnSpPr/>
                <p:nvPr/>
              </p:nvCxnSpPr>
              <p:spPr>
                <a:xfrm flipV="1">
                  <a:off x="2178319" y="4098207"/>
                  <a:ext cx="1475517" cy="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ตัวเชื่อมต่อตรง 63"/>
                <p:cNvCxnSpPr/>
                <p:nvPr/>
              </p:nvCxnSpPr>
              <p:spPr>
                <a:xfrm flipV="1">
                  <a:off x="2235313" y="4004951"/>
                  <a:ext cx="1439632" cy="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ตัวเชื่อมต่อตรง 64"/>
                <p:cNvCxnSpPr/>
                <p:nvPr/>
              </p:nvCxnSpPr>
              <p:spPr>
                <a:xfrm flipV="1">
                  <a:off x="2281753" y="3922607"/>
                  <a:ext cx="1366806" cy="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ตัวเชื่อมต่อตรง 65"/>
                <p:cNvCxnSpPr/>
                <p:nvPr/>
              </p:nvCxnSpPr>
              <p:spPr>
                <a:xfrm flipV="1">
                  <a:off x="2327138" y="3839271"/>
                  <a:ext cx="1331976" cy="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ตัวเชื่อมต่อตรง 66"/>
                <p:cNvCxnSpPr/>
                <p:nvPr/>
              </p:nvCxnSpPr>
              <p:spPr>
                <a:xfrm flipV="1">
                  <a:off x="2415795" y="3748992"/>
                  <a:ext cx="1260205" cy="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ตัวเชื่อมต่อตรง 67"/>
                <p:cNvCxnSpPr/>
                <p:nvPr/>
              </p:nvCxnSpPr>
              <p:spPr>
                <a:xfrm flipV="1">
                  <a:off x="2450625" y="3666648"/>
                  <a:ext cx="1189491" cy="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ตัวเชื่อมต่อตรง 68"/>
                <p:cNvCxnSpPr/>
                <p:nvPr/>
              </p:nvCxnSpPr>
              <p:spPr>
                <a:xfrm flipV="1">
                  <a:off x="2507619" y="3586289"/>
                  <a:ext cx="1152550" cy="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ตัวเชื่อมต่อตรง 69"/>
                <p:cNvCxnSpPr/>
                <p:nvPr/>
              </p:nvCxnSpPr>
              <p:spPr>
                <a:xfrm flipV="1">
                  <a:off x="2544560" y="3504937"/>
                  <a:ext cx="1114553" cy="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ตัวเชื่อมต่อตรง 70"/>
                <p:cNvCxnSpPr/>
                <p:nvPr/>
              </p:nvCxnSpPr>
              <p:spPr>
                <a:xfrm flipV="1">
                  <a:off x="2568835" y="3433507"/>
                  <a:ext cx="1079724" cy="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ตัวเชื่อมต่อตรง 71"/>
                <p:cNvCxnSpPr/>
                <p:nvPr/>
              </p:nvCxnSpPr>
              <p:spPr>
                <a:xfrm flipV="1">
                  <a:off x="2635328" y="3357116"/>
                  <a:ext cx="1007953" cy="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ตัวเชื่อมต่อตรง 72"/>
                <p:cNvCxnSpPr/>
                <p:nvPr/>
              </p:nvCxnSpPr>
              <p:spPr>
                <a:xfrm flipV="1">
                  <a:off x="2650105" y="3287669"/>
                  <a:ext cx="828527" cy="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ตัวเชื่อมต่อตรง 73"/>
                <p:cNvCxnSpPr/>
                <p:nvPr/>
              </p:nvCxnSpPr>
              <p:spPr>
                <a:xfrm flipV="1">
                  <a:off x="2717653" y="3212270"/>
                  <a:ext cx="646989" cy="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ตัวเชื่อมต่อตรง 74"/>
                <p:cNvCxnSpPr/>
                <p:nvPr/>
              </p:nvCxnSpPr>
              <p:spPr>
                <a:xfrm flipV="1">
                  <a:off x="2752483" y="3139848"/>
                  <a:ext cx="468619" cy="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ตัวเชื่อมต่อตรง 75"/>
                <p:cNvCxnSpPr/>
                <p:nvPr/>
              </p:nvCxnSpPr>
              <p:spPr>
                <a:xfrm flipV="1">
                  <a:off x="2809477" y="3057504"/>
                  <a:ext cx="324023" cy="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5310" name="TextBox 24"/>
              <p:cNvSpPr txBox="1">
                <a:spLocks noChangeArrowheads="1"/>
              </p:cNvSpPr>
              <p:nvPr/>
            </p:nvSpPr>
            <p:spPr bwMode="auto">
              <a:xfrm>
                <a:off x="2401417" y="3964216"/>
                <a:ext cx="1175838" cy="24042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900" b="1" dirty="0">
                    <a:solidFill>
                      <a:srgbClr val="10253F"/>
                    </a:solidFill>
                    <a:latin typeface="+mn-lt"/>
                    <a:cs typeface="+mj-cs"/>
                  </a:rPr>
                  <a:t>Done by people</a:t>
                </a:r>
                <a:endParaRPr lang="th-TH" altLang="en-US" sz="1900" b="1" dirty="0">
                  <a:solidFill>
                    <a:srgbClr val="10253F"/>
                  </a:solidFill>
                  <a:latin typeface="+mn-lt"/>
                  <a:cs typeface="+mj-cs"/>
                </a:endParaRPr>
              </a:p>
            </p:txBody>
          </p:sp>
          <p:grpSp>
            <p:nvGrpSpPr>
              <p:cNvPr id="55311" name="กลุ่ม 238"/>
              <p:cNvGrpSpPr>
                <a:grpSpLocks/>
              </p:cNvGrpSpPr>
              <p:nvPr/>
            </p:nvGrpSpPr>
            <p:grpSpPr bwMode="auto">
              <a:xfrm>
                <a:off x="3749210" y="3001605"/>
                <a:ext cx="1419644" cy="1367072"/>
                <a:chOff x="3749210" y="3001605"/>
                <a:chExt cx="1419644" cy="1367072"/>
              </a:xfrm>
            </p:grpSpPr>
            <p:cxnSp>
              <p:nvCxnSpPr>
                <p:cNvPr id="21" name="ตัวเชื่อมต่อตรง 218"/>
                <p:cNvCxnSpPr/>
                <p:nvPr/>
              </p:nvCxnSpPr>
              <p:spPr>
                <a:xfrm>
                  <a:off x="3748686" y="3325589"/>
                  <a:ext cx="0" cy="102383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ตัวเชื่อมต่อตรง 219"/>
                <p:cNvCxnSpPr/>
                <p:nvPr/>
              </p:nvCxnSpPr>
              <p:spPr>
                <a:xfrm>
                  <a:off x="3829956" y="3318645"/>
                  <a:ext cx="0" cy="102383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ตัวเชื่อมต่อตรง 220"/>
                <p:cNvCxnSpPr/>
                <p:nvPr/>
              </p:nvCxnSpPr>
              <p:spPr>
                <a:xfrm>
                  <a:off x="3897505" y="3268048"/>
                  <a:ext cx="0" cy="1079394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ตัวเชื่อมต่อตรง 221"/>
                <p:cNvCxnSpPr/>
                <p:nvPr/>
              </p:nvCxnSpPr>
              <p:spPr>
                <a:xfrm>
                  <a:off x="3976663" y="3229357"/>
                  <a:ext cx="0" cy="1116101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ตัวเชื่อมต่อตรง 222"/>
                <p:cNvCxnSpPr/>
                <p:nvPr/>
              </p:nvCxnSpPr>
              <p:spPr>
                <a:xfrm>
                  <a:off x="4053711" y="3190665"/>
                  <a:ext cx="0" cy="1150824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ตัวเชื่อมต่อตรง 223"/>
                <p:cNvCxnSpPr/>
                <p:nvPr/>
              </p:nvCxnSpPr>
              <p:spPr>
                <a:xfrm>
                  <a:off x="4121260" y="3172808"/>
                  <a:ext cx="0" cy="1187532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ตัวเชื่อมต่อตรง 224"/>
                <p:cNvCxnSpPr/>
                <p:nvPr/>
              </p:nvCxnSpPr>
              <p:spPr>
                <a:xfrm>
                  <a:off x="4198307" y="3112290"/>
                  <a:ext cx="0" cy="1224239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ตัวเชื่อมต่อตรง 225"/>
                <p:cNvCxnSpPr/>
                <p:nvPr/>
              </p:nvCxnSpPr>
              <p:spPr>
                <a:xfrm>
                  <a:off x="4276410" y="3058718"/>
                  <a:ext cx="0" cy="129467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ตัวเชื่อมต่อตรง 226"/>
                <p:cNvCxnSpPr/>
                <p:nvPr/>
              </p:nvCxnSpPr>
              <p:spPr>
                <a:xfrm>
                  <a:off x="4353458" y="3029947"/>
                  <a:ext cx="0" cy="1331385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ตัวเชื่อมต่อตรง 227"/>
                <p:cNvCxnSpPr/>
                <p:nvPr/>
              </p:nvCxnSpPr>
              <p:spPr>
                <a:xfrm>
                  <a:off x="4421007" y="3001176"/>
                  <a:ext cx="0" cy="1331385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ตัวเชื่อมต่อตรง 228"/>
                <p:cNvCxnSpPr/>
                <p:nvPr/>
              </p:nvCxnSpPr>
              <p:spPr>
                <a:xfrm>
                  <a:off x="4498054" y="3026971"/>
                  <a:ext cx="0" cy="1330392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ตัวเชื่อมต่อตรง 229"/>
                <p:cNvCxnSpPr/>
                <p:nvPr/>
              </p:nvCxnSpPr>
              <p:spPr>
                <a:xfrm>
                  <a:off x="4577213" y="3146021"/>
                  <a:ext cx="0" cy="1187532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ตัวเชื่อมต่อตรง 230"/>
                <p:cNvCxnSpPr/>
                <p:nvPr/>
              </p:nvCxnSpPr>
              <p:spPr>
                <a:xfrm>
                  <a:off x="4644762" y="3288882"/>
                  <a:ext cx="0" cy="1079394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ตัวเชื่อมต่อตรง 231"/>
                <p:cNvCxnSpPr/>
                <p:nvPr/>
              </p:nvCxnSpPr>
              <p:spPr>
                <a:xfrm>
                  <a:off x="4721809" y="3407933"/>
                  <a:ext cx="0" cy="936533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ตัวเชื่อมต่อตรง 232"/>
                <p:cNvCxnSpPr/>
                <p:nvPr/>
              </p:nvCxnSpPr>
              <p:spPr>
                <a:xfrm>
                  <a:off x="4800968" y="3528968"/>
                  <a:ext cx="0" cy="827403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ตัวเชื่อมต่อตรง 233"/>
                <p:cNvCxnSpPr/>
                <p:nvPr/>
              </p:nvCxnSpPr>
              <p:spPr>
                <a:xfrm>
                  <a:off x="4868517" y="3659924"/>
                  <a:ext cx="0" cy="684542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ตัวเชื่อมต่อตรง 234"/>
                <p:cNvCxnSpPr/>
                <p:nvPr/>
              </p:nvCxnSpPr>
              <p:spPr>
                <a:xfrm>
                  <a:off x="4945564" y="3780959"/>
                  <a:ext cx="0" cy="575412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ตัวเชื่อมต่อตรง 235"/>
                <p:cNvCxnSpPr/>
                <p:nvPr/>
              </p:nvCxnSpPr>
              <p:spPr>
                <a:xfrm>
                  <a:off x="5024723" y="3911915"/>
                  <a:ext cx="0" cy="432551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ตัวเชื่อมต่อตรง 236"/>
                <p:cNvCxnSpPr/>
                <p:nvPr/>
              </p:nvCxnSpPr>
              <p:spPr>
                <a:xfrm>
                  <a:off x="5092272" y="4032950"/>
                  <a:ext cx="0" cy="286714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ตัวเชื่อมต่อตรง 237"/>
                <p:cNvCxnSpPr/>
                <p:nvPr/>
              </p:nvCxnSpPr>
              <p:spPr>
                <a:xfrm>
                  <a:off x="5169319" y="4163906"/>
                  <a:ext cx="0" cy="178576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6"/>
                </a:lnRef>
                <a:fillRef idx="0">
                  <a:schemeClr val="accent6"/>
                </a:fillRef>
                <a:effectRef idx="0">
                  <a:schemeClr val="accent6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5312" name="TextBox 25"/>
              <p:cNvSpPr txBox="1">
                <a:spLocks noChangeArrowheads="1"/>
              </p:cNvSpPr>
              <p:nvPr/>
            </p:nvSpPr>
            <p:spPr bwMode="auto">
              <a:xfrm>
                <a:off x="3706527" y="3964782"/>
                <a:ext cx="1348487" cy="43597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900" b="1" dirty="0">
                    <a:solidFill>
                      <a:srgbClr val="C00000"/>
                    </a:solidFill>
                    <a:latin typeface="+mn-lt"/>
                    <a:cs typeface="+mj-cs"/>
                  </a:rPr>
                  <a:t>Done by Machines</a:t>
                </a:r>
                <a:endParaRPr lang="th-TH" altLang="en-US" sz="1900" b="1" dirty="0">
                  <a:solidFill>
                    <a:srgbClr val="C00000"/>
                  </a:solidFill>
                  <a:latin typeface="+mn-lt"/>
                  <a:cs typeface="+mj-cs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2705903" y="3500197"/>
                <a:ext cx="1997964" cy="2404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sz="19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cs typeface="+mj-cs"/>
                  </a:rPr>
                  <a:t>ROUTINE WORK</a:t>
                </a:r>
                <a:endParaRPr lang="th-TH" sz="19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cs typeface="+mj-cs"/>
                </a:endParaRPr>
              </a:p>
            </p:txBody>
          </p:sp>
          <p:sp>
            <p:nvSpPr>
              <p:cNvPr id="19" name="TextBox 27"/>
              <p:cNvSpPr txBox="1">
                <a:spLocks noChangeArrowheads="1"/>
              </p:cNvSpPr>
              <p:nvPr/>
            </p:nvSpPr>
            <p:spPr bwMode="auto">
              <a:xfrm>
                <a:off x="4089596" y="3212491"/>
                <a:ext cx="460176" cy="2500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th-TH" sz="2000" b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Times New Roman" panose="02020603050405020304" pitchFamily="18" charset="0"/>
                    <a:cs typeface="+mj-cs"/>
                    <a:sym typeface="Wingdings 2" pitchFamily="18" charset="2"/>
                  </a:rPr>
                  <a:t></a:t>
                </a:r>
                <a:endParaRPr lang="th-TH" sz="2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+mj-cs"/>
                </a:endParaRPr>
              </a:p>
            </p:txBody>
          </p:sp>
          <p:cxnSp>
            <p:nvCxnSpPr>
              <p:cNvPr id="20" name="ตัวเชื่อมต่อตรง 28"/>
              <p:cNvCxnSpPr/>
              <p:nvPr/>
            </p:nvCxnSpPr>
            <p:spPr>
              <a:xfrm>
                <a:off x="4393565" y="3341463"/>
                <a:ext cx="1543066" cy="0"/>
              </a:xfrm>
              <a:prstGeom prst="line">
                <a:avLst/>
              </a:prstGeom>
              <a:ln w="38100">
                <a:solidFill>
                  <a:srgbClr val="0033CC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5303" name="TextBox 7"/>
            <p:cNvSpPr txBox="1">
              <a:spLocks noChangeArrowheads="1"/>
            </p:cNvSpPr>
            <p:nvPr/>
          </p:nvSpPr>
          <p:spPr bwMode="auto">
            <a:xfrm>
              <a:off x="1591904" y="1172160"/>
              <a:ext cx="3354097" cy="334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900" b="1" dirty="0">
                  <a:solidFill>
                    <a:srgbClr val="C00000"/>
                  </a:solidFill>
                  <a:latin typeface="+mn-lt"/>
                  <a:cs typeface="+mj-cs"/>
                </a:rPr>
                <a:t>More Developed Countries</a:t>
              </a:r>
              <a:endParaRPr lang="th-TH" altLang="en-US" sz="1900" b="1" dirty="0">
                <a:solidFill>
                  <a:srgbClr val="C00000"/>
                </a:solidFill>
                <a:latin typeface="+mn-lt"/>
                <a:cs typeface="+mj-cs"/>
              </a:endParaRPr>
            </a:p>
          </p:txBody>
        </p:sp>
      </p:grpSp>
      <p:sp>
        <p:nvSpPr>
          <p:cNvPr id="64" name="Slide Number Placeholder 3"/>
          <p:cNvSpPr txBox="1">
            <a:spLocks/>
          </p:cNvSpPr>
          <p:nvPr/>
        </p:nvSpPr>
        <p:spPr bwMode="auto">
          <a:xfrm>
            <a:off x="10971024" y="6541520"/>
            <a:ext cx="12795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6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(Page</a:t>
            </a:r>
            <a:r>
              <a:rPr lang="th-TH" altLang="th-TH" sz="1600" b="1" dirty="0">
                <a:latin typeface="Comic Sans MS" panose="030F0702030302020204" pitchFamily="66" charset="0"/>
                <a:cs typeface="FreesiaUPC" panose="020B0604020202020204" pitchFamily="34" charset="-34"/>
              </a:rPr>
              <a:t> </a:t>
            </a:r>
            <a:r>
              <a:rPr lang="en-US" altLang="th-TH" sz="1600" b="1" dirty="0">
                <a:latin typeface="Comic Sans MS" panose="030F0702030302020204" pitchFamily="66" charset="0"/>
                <a:cs typeface="FreesiaUPC" panose="020B0604020202020204" pitchFamily="34" charset="-34"/>
              </a:rPr>
              <a:t>11</a:t>
            </a:r>
            <a:r>
              <a:rPr lang="en-US" altLang="th-TH" sz="16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6514978"/>
            <a:ext cx="11136560" cy="343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 txBox="1">
            <a:spLocks/>
          </p:cNvSpPr>
          <p:nvPr/>
        </p:nvSpPr>
        <p:spPr bwMode="auto">
          <a:xfrm>
            <a:off x="119336" y="154518"/>
            <a:ext cx="8684683" cy="855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6" tIns="121886" rIns="121886" bIns="121886" anchor="ctr"/>
          <a:lstStyle>
            <a:lvl1pPr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FFFFFF"/>
              </a:buClr>
              <a:buSzPts val="2000"/>
              <a:buFont typeface="Roboto Condensed" charset="0"/>
              <a:buNone/>
            </a:pPr>
            <a:r>
              <a:rPr lang="en-US" altLang="th-TH" sz="6000" b="1" dirty="0" smtClean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Roboto Condensed" charset="0"/>
              </a:rPr>
              <a:t>Drivers of Change for the Future</a:t>
            </a:r>
            <a:endParaRPr lang="th-TH" altLang="th-TH" sz="6000" b="1" dirty="0">
              <a:solidFill>
                <a:srgbClr val="FFFF00"/>
              </a:solidFill>
              <a:latin typeface="DilleniaUPC" panose="02020603050405020304" pitchFamily="18" charset="-34"/>
              <a:cs typeface="DilleniaUPC" panose="02020603050405020304" pitchFamily="18" charset="-34"/>
              <a:sym typeface="Roboto Condensed" charset="0"/>
            </a:endParaRPr>
          </a:p>
        </p:txBody>
      </p:sp>
      <p:pic>
        <p:nvPicPr>
          <p:cNvPr id="6144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84" y="1009651"/>
            <a:ext cx="11540067" cy="623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10861675" y="6232527"/>
            <a:ext cx="12795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6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(Page</a:t>
            </a:r>
            <a:r>
              <a:rPr lang="th-TH" altLang="th-TH" sz="1600" b="1" dirty="0">
                <a:latin typeface="Comic Sans MS" panose="030F0702030302020204" pitchFamily="66" charset="0"/>
                <a:cs typeface="FreesiaUPC" panose="020B0604020202020204" pitchFamily="34" charset="-34"/>
              </a:rPr>
              <a:t> </a:t>
            </a:r>
            <a:r>
              <a:rPr lang="en-US" altLang="th-TH" sz="1600" b="1" dirty="0" smtClean="0">
                <a:latin typeface="Comic Sans MS" panose="030F0702030302020204" pitchFamily="66" charset="0"/>
                <a:cs typeface="FreesiaUPC" panose="020B0604020202020204" pitchFamily="34" charset="-34"/>
              </a:rPr>
              <a:t>12</a:t>
            </a:r>
            <a:r>
              <a:rPr lang="en-US" altLang="th-TH" sz="1600" b="1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)</a:t>
            </a:r>
            <a:endParaRPr lang="en-US" altLang="th-TH" sz="1600" b="1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0006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829" y="620688"/>
            <a:ext cx="11209185" cy="1170009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Population pyramids of Thailand :</a:t>
            </a:r>
            <a:br>
              <a:rPr lang="en-US" sz="3600" b="1" dirty="0" smtClean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</a:br>
            <a:r>
              <a:rPr lang="en-US" sz="3600" b="1" dirty="0" smtClean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Classified by gender and years 2000, 2010, 2020 &amp; 2030</a:t>
            </a:r>
            <a:endParaRPr lang="th-TH" sz="3600" b="1" dirty="0">
              <a:solidFill>
                <a:srgbClr val="FFFF00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7324024"/>
              </p:ext>
            </p:extLst>
          </p:nvPr>
        </p:nvGraphicFramePr>
        <p:xfrm>
          <a:off x="191344" y="1790697"/>
          <a:ext cx="2993319" cy="4960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5538819"/>
              </p:ext>
            </p:extLst>
          </p:nvPr>
        </p:nvGraphicFramePr>
        <p:xfrm>
          <a:off x="3143672" y="1790697"/>
          <a:ext cx="2971626" cy="4960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65543"/>
              </p:ext>
            </p:extLst>
          </p:nvPr>
        </p:nvGraphicFramePr>
        <p:xfrm>
          <a:off x="6096000" y="1790697"/>
          <a:ext cx="3038764" cy="4960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5407331"/>
              </p:ext>
            </p:extLst>
          </p:nvPr>
        </p:nvGraphicFramePr>
        <p:xfrm>
          <a:off x="9048328" y="1790697"/>
          <a:ext cx="2971627" cy="4960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8139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 txBox="1">
            <a:spLocks/>
          </p:cNvSpPr>
          <p:nvPr/>
        </p:nvSpPr>
        <p:spPr bwMode="auto">
          <a:xfrm>
            <a:off x="-96688" y="209179"/>
            <a:ext cx="9067460" cy="855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78" tIns="121878" rIns="121878" bIns="121878"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ts val="4000"/>
              </a:lnSpc>
              <a:buClr>
                <a:srgbClr val="FFFFFF"/>
              </a:buClr>
              <a:buSzPts val="2000"/>
            </a:pPr>
            <a:r>
              <a:rPr lang="en-US" altLang="th-TH" sz="5300" b="1" dirty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Roboto Condensed" panose="020B0604020202020204" charset="0"/>
              </a:rPr>
              <a:t>Students in HEIs </a:t>
            </a:r>
            <a:r>
              <a:rPr lang="en-US" sz="5300" b="1" dirty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under OHEC’s Supervision</a:t>
            </a:r>
            <a:endParaRPr lang="th-TH" altLang="th-TH" sz="5300" b="1" dirty="0">
              <a:solidFill>
                <a:srgbClr val="FFFF00"/>
              </a:solidFill>
              <a:latin typeface="DilleniaUPC" panose="02020603050405020304" pitchFamily="18" charset="-34"/>
              <a:cs typeface="DilleniaUPC" panose="02020603050405020304" pitchFamily="18" charset="-34"/>
              <a:sym typeface="Roboto Condensed" panose="020B0604020202020204" charset="0"/>
            </a:endParaRPr>
          </a:p>
        </p:txBody>
      </p:sp>
      <p:pic>
        <p:nvPicPr>
          <p:cNvPr id="512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7" r="69489" b="26414"/>
          <a:stretch>
            <a:fillRect/>
          </a:stretch>
        </p:blipFill>
        <p:spPr bwMode="auto">
          <a:xfrm>
            <a:off x="124884" y="1268760"/>
            <a:ext cx="2897802" cy="337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Slide Number Placeholder 1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990478" indent="-380953">
              <a:defRPr sz="1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523811" indent="-304760">
              <a:defRPr sz="1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2133333" indent="-304760">
              <a:defRPr sz="1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742858" indent="-304760">
              <a:defRPr sz="1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3352380" indent="-30476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3961906" indent="-30476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4571430" indent="-30476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5180953" indent="-30476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D38A5D76-3270-4FCB-852A-A05173E99E0A}" type="slidenum">
              <a:rPr lang="th-TH" altLang="th-TH" smtClean="0"/>
              <a:pPr/>
              <a:t>14</a:t>
            </a:fld>
            <a:endParaRPr lang="th-TH" altLang="th-TH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227274"/>
              </p:ext>
            </p:extLst>
          </p:nvPr>
        </p:nvGraphicFramePr>
        <p:xfrm>
          <a:off x="2495599" y="3789040"/>
          <a:ext cx="9696400" cy="3096400"/>
        </p:xfrm>
        <a:graphic>
          <a:graphicData uri="http://schemas.openxmlformats.org/drawingml/2006/table">
            <a:tbl>
              <a:tblPr firstRow="1" bandRow="1"/>
              <a:tblGrid>
                <a:gridCol w="28566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805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846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658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6991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3888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9832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Academic Year</a:t>
                      </a:r>
                      <a:endParaRPr lang="en-US" sz="2800" b="1" dirty="0"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</a:txBody>
                  <a:tcPr marL="60960" marR="60960" marT="47960" marB="4796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2013</a:t>
                      </a:r>
                      <a:endParaRPr lang="en-US" sz="2800" b="1" dirty="0"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</a:txBody>
                  <a:tcPr marL="60960" marR="60960" marT="47960" marB="4796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2014</a:t>
                      </a:r>
                      <a:endParaRPr lang="en-US" sz="2800" b="1" dirty="0"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</a:txBody>
                  <a:tcPr marL="60960" marR="60960" marT="47960" marB="4796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2015</a:t>
                      </a:r>
                      <a:endParaRPr lang="en-US" sz="2800" b="1" dirty="0"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</a:txBody>
                  <a:tcPr marL="60960" marR="60960" marT="47960" marB="4796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2016</a:t>
                      </a:r>
                      <a:endParaRPr lang="en-US" sz="2800" b="1" dirty="0"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</a:txBody>
                  <a:tcPr marL="60960" marR="60960" marT="47960" marB="4796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2017</a:t>
                      </a:r>
                      <a:endParaRPr lang="en-US" sz="2800" b="1" dirty="0"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</a:txBody>
                  <a:tcPr marL="60960" marR="60960" marT="47960" marB="4796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80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1" dirty="0" smtClean="0">
                          <a:solidFill>
                            <a:srgbClr val="D9D9D9"/>
                          </a:solidFill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Total Number of Students</a:t>
                      </a:r>
                      <a:endParaRPr lang="en-US" sz="2500" b="1" dirty="0">
                        <a:solidFill>
                          <a:srgbClr val="D9D9D9"/>
                        </a:solidFill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</a:txBody>
                  <a:tcPr marL="60960" marR="60960" marT="47960" marB="47960"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500" b="1" baseline="0" dirty="0" smtClean="0">
                          <a:solidFill>
                            <a:srgbClr val="D9D9D9"/>
                          </a:solidFill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2,123,594</a:t>
                      </a:r>
                    </a:p>
                    <a:p>
                      <a:pPr algn="r"/>
                      <a:r>
                        <a:rPr lang="th-TH" sz="2500" b="1" dirty="0" smtClean="0">
                          <a:solidFill>
                            <a:srgbClr val="D9D9D9"/>
                          </a:solidFill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(1</a:t>
                      </a:r>
                      <a:r>
                        <a:rPr lang="en-US" sz="2500" b="1" dirty="0" smtClean="0">
                          <a:solidFill>
                            <a:srgbClr val="D9D9D9"/>
                          </a:solidFill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,876,480)</a:t>
                      </a:r>
                      <a:endParaRPr lang="en-US" sz="2500" b="1" dirty="0">
                        <a:solidFill>
                          <a:srgbClr val="D9D9D9"/>
                        </a:solidFill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</a:txBody>
                  <a:tcPr marL="60960" marR="60960" marT="47960" marB="47960"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500" b="1" dirty="0" smtClean="0">
                          <a:solidFill>
                            <a:srgbClr val="D9D9D9"/>
                          </a:solidFill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    2,051,147</a:t>
                      </a:r>
                      <a:endParaRPr lang="th-TH" sz="2500" b="1" dirty="0" smtClean="0">
                        <a:solidFill>
                          <a:srgbClr val="D9D9D9"/>
                        </a:solidFill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  <a:p>
                      <a:pPr algn="r"/>
                      <a:r>
                        <a:rPr lang="en-US" sz="2500" b="1" dirty="0" smtClean="0">
                          <a:solidFill>
                            <a:srgbClr val="D9D9D9"/>
                          </a:solidFill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(1,820,931)</a:t>
                      </a:r>
                      <a:endParaRPr lang="en-US" sz="2500" b="1" dirty="0">
                        <a:solidFill>
                          <a:srgbClr val="D9D9D9"/>
                        </a:solidFill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</a:txBody>
                  <a:tcPr marL="60960" marR="60960" marT="47960" marB="47960"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500" b="1" dirty="0" smtClean="0">
                          <a:solidFill>
                            <a:srgbClr val="D9D9D9"/>
                          </a:solidFill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    2,054,262</a:t>
                      </a:r>
                      <a:endParaRPr lang="th-TH" sz="2500" b="1" dirty="0" smtClean="0">
                        <a:solidFill>
                          <a:srgbClr val="D9D9D9"/>
                        </a:solidFill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  <a:p>
                      <a:pPr algn="r"/>
                      <a:r>
                        <a:rPr lang="en-US" sz="2500" b="1" dirty="0" smtClean="0">
                          <a:solidFill>
                            <a:srgbClr val="D9D9D9"/>
                          </a:solidFill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(1,827,924)</a:t>
                      </a:r>
                      <a:endParaRPr lang="en-US" sz="2500" b="1" dirty="0">
                        <a:solidFill>
                          <a:srgbClr val="D9D9D9"/>
                        </a:solidFill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</a:txBody>
                  <a:tcPr marL="60960" marR="60960" marT="47960" marB="47960"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500" b="1" dirty="0" smtClean="0">
                          <a:solidFill>
                            <a:srgbClr val="D9D9D9"/>
                          </a:solidFill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    1,923,743</a:t>
                      </a:r>
                      <a:endParaRPr lang="th-TH" sz="2500" b="1" dirty="0" smtClean="0">
                        <a:solidFill>
                          <a:srgbClr val="D9D9D9"/>
                        </a:solidFill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  <a:p>
                      <a:pPr algn="r"/>
                      <a:r>
                        <a:rPr lang="en-US" sz="2500" b="1" dirty="0" smtClean="0">
                          <a:solidFill>
                            <a:srgbClr val="D9D9D9"/>
                          </a:solidFill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(1,738,847)</a:t>
                      </a:r>
                      <a:endParaRPr lang="en-US" sz="2500" b="1" dirty="0">
                        <a:solidFill>
                          <a:srgbClr val="D9D9D9"/>
                        </a:solidFill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</a:txBody>
                  <a:tcPr marL="60960" marR="60960" marT="47960" marB="47960"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500" b="1" dirty="0" smtClean="0">
                          <a:solidFill>
                            <a:srgbClr val="D9D9D9"/>
                          </a:solidFill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   1,861,081</a:t>
                      </a:r>
                      <a:endParaRPr lang="th-TH" sz="2500" b="1" dirty="0" smtClean="0">
                        <a:solidFill>
                          <a:srgbClr val="D9D9D9"/>
                        </a:solidFill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  <a:p>
                      <a:pPr algn="r"/>
                      <a:r>
                        <a:rPr lang="en-US" sz="2500" b="1" dirty="0" smtClean="0">
                          <a:solidFill>
                            <a:srgbClr val="D9D9D9"/>
                          </a:solidFill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(1,680,532)</a:t>
                      </a:r>
                      <a:endParaRPr lang="en-US" sz="2500" b="1" dirty="0">
                        <a:solidFill>
                          <a:srgbClr val="D9D9D9"/>
                        </a:solidFill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</a:txBody>
                  <a:tcPr marL="60960" marR="60960" marT="47960" marB="47960">
                    <a:solidFill>
                      <a:srgbClr val="000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180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Number of New Enrollment</a:t>
                      </a:r>
                      <a:r>
                        <a:rPr lang="th-TH" sz="25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 </a:t>
                      </a:r>
                      <a:endParaRPr lang="en-US" sz="2500" b="1" dirty="0" smtClean="0"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(Bachelor’s</a:t>
                      </a:r>
                      <a:r>
                        <a:rPr lang="en-US" sz="2500" b="1" baseline="0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 Degree</a:t>
                      </a:r>
                      <a:r>
                        <a:rPr lang="th-TH" sz="25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)</a:t>
                      </a:r>
                      <a:endParaRPr lang="en-US" sz="2500" b="1" dirty="0"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</a:txBody>
                  <a:tcPr marL="60960" marR="60960" marT="47960" marB="47960"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5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487,145</a:t>
                      </a:r>
                      <a:endParaRPr lang="en-US" sz="2500" b="1" dirty="0"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</a:txBody>
                  <a:tcPr marL="60960" marR="60960" marT="47960" marB="47960"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5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506,309</a:t>
                      </a:r>
                      <a:endParaRPr lang="en-US" sz="2500" b="1" dirty="0"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</a:txBody>
                  <a:tcPr marL="60960" marR="60960" marT="47960" marB="47960"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5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490</a:t>
                      </a:r>
                      <a:r>
                        <a:rPr lang="th-TH" sz="25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,</a:t>
                      </a:r>
                      <a:r>
                        <a:rPr lang="en-US" sz="25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318</a:t>
                      </a:r>
                      <a:endParaRPr lang="en-US" sz="2500" b="1" dirty="0"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</a:txBody>
                  <a:tcPr marL="60960" marR="60960" marT="47960" marB="47960"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5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433,886</a:t>
                      </a:r>
                      <a:endParaRPr lang="en-US" sz="2500" b="1" dirty="0"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</a:txBody>
                  <a:tcPr marL="60960" marR="60960" marT="47960" marB="47960"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5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401,754</a:t>
                      </a:r>
                      <a:endParaRPr lang="en-US" sz="2500" b="1" dirty="0"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</a:txBody>
                  <a:tcPr marL="60960" marR="60960" marT="47960" marB="47960">
                    <a:solidFill>
                      <a:srgbClr val="FF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180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Number of Graduates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(Bachelor’s</a:t>
                      </a:r>
                      <a:r>
                        <a:rPr lang="en-US" sz="2500" b="1" baseline="0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 Degree</a:t>
                      </a:r>
                      <a:r>
                        <a:rPr lang="th-TH" sz="25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)</a:t>
                      </a:r>
                      <a:r>
                        <a:rPr lang="en-US" sz="25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*</a:t>
                      </a:r>
                    </a:p>
                  </a:txBody>
                  <a:tcPr marL="60960" marR="60960" marT="47960" marB="4796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5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224,799</a:t>
                      </a:r>
                      <a:endParaRPr lang="en-US" sz="2500" b="1" dirty="0">
                        <a:latin typeface="DilleniaUPC" panose="02020603050405020304" pitchFamily="18" charset="-34"/>
                        <a:cs typeface="DilleniaUPC" panose="02020603050405020304" pitchFamily="18" charset="-34"/>
                      </a:endParaRPr>
                    </a:p>
                  </a:txBody>
                  <a:tcPr marL="60960" marR="60960" marT="47960" marB="4796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5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272,735</a:t>
                      </a:r>
                    </a:p>
                  </a:txBody>
                  <a:tcPr marL="60960" marR="60960" marT="47960" marB="4796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5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279,312</a:t>
                      </a:r>
                    </a:p>
                  </a:txBody>
                  <a:tcPr marL="60960" marR="60960" marT="47960" marB="4796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5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291,697</a:t>
                      </a:r>
                    </a:p>
                  </a:txBody>
                  <a:tcPr marL="60960" marR="60960" marT="47960" marB="4796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500" b="1" dirty="0" smtClean="0">
                          <a:latin typeface="DilleniaUPC" panose="02020603050405020304" pitchFamily="18" charset="-34"/>
                          <a:cs typeface="DilleniaUPC" panose="02020603050405020304" pitchFamily="18" charset="-34"/>
                        </a:rPr>
                        <a:t>302,713</a:t>
                      </a:r>
                    </a:p>
                  </a:txBody>
                  <a:tcPr marL="60960" marR="60960" marT="47960" marB="47960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163" name="TextBox 3"/>
          <p:cNvSpPr txBox="1">
            <a:spLocks noChangeArrowheads="1"/>
          </p:cNvSpPr>
          <p:nvPr/>
        </p:nvSpPr>
        <p:spPr bwMode="auto">
          <a:xfrm>
            <a:off x="17517" y="5904136"/>
            <a:ext cx="2393956" cy="984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6" tIns="60953" rIns="121906" bIns="60953">
            <a:spAutoFit/>
          </a:bodyPr>
          <a:lstStyle/>
          <a:p>
            <a:pPr eaLnBrk="1" hangingPunct="1"/>
            <a:r>
              <a:rPr lang="en-US" altLang="th-TH" sz="2000" b="1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Reference </a:t>
            </a:r>
            <a:r>
              <a:rPr lang="en-US" altLang="en-US" sz="2000" b="1" dirty="0" smtClean="0">
                <a:solidFill>
                  <a:srgbClr val="C000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:</a:t>
            </a:r>
            <a:endParaRPr lang="en-US" altLang="en-US" sz="2000" b="1" dirty="0">
              <a:solidFill>
                <a:srgbClr val="C00000"/>
              </a:solidFill>
              <a:latin typeface="DilleniaUPC" panose="02020603050405020304" pitchFamily="18" charset="-34"/>
              <a:cs typeface="DilleniaUPC" panose="02020603050405020304" pitchFamily="18" charset="-34"/>
              <a:sym typeface="Arial" panose="020B0604020202020204" pitchFamily="34" charset="0"/>
            </a:endParaRPr>
          </a:p>
          <a:p>
            <a:pPr eaLnBrk="1" hangingPunct="1"/>
            <a:r>
              <a:rPr lang="en-US" altLang="en-US" sz="1800" dirty="0">
                <a:solidFill>
                  <a:srgbClr val="C000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Higher Educational Information Centre, </a:t>
            </a:r>
            <a:r>
              <a:rPr lang="en-US" altLang="en-US" sz="1800" dirty="0" smtClean="0">
                <a:solidFill>
                  <a:srgbClr val="C000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OHEC (</a:t>
            </a:r>
            <a:r>
              <a:rPr lang="en-US" altLang="en-US" sz="1800" dirty="0">
                <a:solidFill>
                  <a:srgbClr val="C000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20 July 2018)</a:t>
            </a:r>
            <a:endParaRPr lang="th-TH" altLang="en-US" sz="1800" dirty="0">
              <a:solidFill>
                <a:srgbClr val="C00000"/>
              </a:solidFill>
              <a:latin typeface="DilleniaUPC" panose="02020603050405020304" pitchFamily="18" charset="-34"/>
              <a:cs typeface="DilleniaUPC" panose="02020603050405020304" pitchFamily="18" charset="-34"/>
              <a:sym typeface="Arial" panose="020B0604020202020204" pitchFamily="34" charset="0"/>
            </a:endParaRPr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3862503627"/>
              </p:ext>
            </p:extLst>
          </p:nvPr>
        </p:nvGraphicFramePr>
        <p:xfrm>
          <a:off x="4140157" y="1033207"/>
          <a:ext cx="7609812" cy="2702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 rot="16200000">
            <a:off x="2535997" y="2150452"/>
            <a:ext cx="2715890" cy="492428"/>
          </a:xfrm>
          <a:prstGeom prst="rect">
            <a:avLst/>
          </a:prstGeom>
          <a:noFill/>
        </p:spPr>
        <p:txBody>
          <a:bodyPr wrap="square" lIns="121906" tIns="60953" rIns="121906" bIns="60953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Number of Students </a:t>
            </a:r>
            <a:r>
              <a:rPr lang="th-TH" sz="2400" dirty="0">
                <a:solidFill>
                  <a:srgbClr val="0000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(</a:t>
            </a:r>
            <a:r>
              <a:rPr lang="en-US" sz="2400" dirty="0">
                <a:solidFill>
                  <a:srgbClr val="0000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person</a:t>
            </a:r>
            <a:r>
              <a:rPr lang="th-TH" sz="2400" dirty="0">
                <a:solidFill>
                  <a:srgbClr val="0000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)</a:t>
            </a:r>
            <a:endParaRPr lang="en-US" sz="2400" dirty="0">
              <a:solidFill>
                <a:srgbClr val="000000"/>
              </a:solidFill>
              <a:latin typeface="DilleniaUPC" panose="02020603050405020304" pitchFamily="18" charset="-34"/>
              <a:cs typeface="DilleniaUPC" panose="02020603050405020304" pitchFamily="18" charset="-34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8320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2"/>
          <p:cNvSpPr>
            <a:spLocks noGrp="1"/>
          </p:cNvSpPr>
          <p:nvPr>
            <p:ph type="title"/>
          </p:nvPr>
        </p:nvSpPr>
        <p:spPr>
          <a:xfrm>
            <a:off x="1175545" y="116632"/>
            <a:ext cx="10897121" cy="934920"/>
          </a:xfrm>
        </p:spPr>
        <p:txBody>
          <a:bodyPr/>
          <a:lstStyle/>
          <a:p>
            <a:pPr eaLnBrk="1" hangingPunct="1">
              <a:lnSpc>
                <a:spcPct val="50000"/>
              </a:lnSpc>
            </a:pPr>
            <a:r>
              <a:rPr lang="en-US" altLang="th-TH" sz="5000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Average Proportion of Thai Citizen’s </a:t>
            </a:r>
            <a:r>
              <a:rPr lang="en-US" altLang="th-TH" sz="5000" dirty="0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Enrollment            in Education </a:t>
            </a:r>
            <a:r>
              <a:rPr lang="en-US" altLang="th-TH" sz="5000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System between</a:t>
            </a:r>
            <a:r>
              <a:rPr lang="th-TH" altLang="th-TH" sz="5000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altLang="th-TH" sz="5000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2010-2013</a:t>
            </a:r>
            <a:endParaRPr lang="th-TH" altLang="th-TH" sz="5000" dirty="0">
              <a:solidFill>
                <a:srgbClr val="0000CC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graphicFrame>
        <p:nvGraphicFramePr>
          <p:cNvPr id="58371" name="Chart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2723697"/>
              </p:ext>
            </p:extLst>
          </p:nvPr>
        </p:nvGraphicFramePr>
        <p:xfrm>
          <a:off x="1197029" y="787131"/>
          <a:ext cx="8770939" cy="5111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24" name="Chart" r:id="rId3" imgW="8779001" imgH="5114987" progId="Excel.Chart.8">
                  <p:embed/>
                </p:oleObj>
              </mc:Choice>
              <mc:Fallback>
                <p:oleObj name="Chart" r:id="rId3" imgW="8779001" imgH="5114987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7029" y="787131"/>
                        <a:ext cx="8770939" cy="51117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9"/>
          <p:cNvSpPr/>
          <p:nvPr/>
        </p:nvSpPr>
        <p:spPr>
          <a:xfrm>
            <a:off x="1078926" y="5868059"/>
            <a:ext cx="9864725" cy="5143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en-US" sz="3200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(Percentage of Thai Citizens in Each Education Sector)</a:t>
            </a:r>
            <a:endParaRPr lang="th-TH" sz="3200" dirty="0">
              <a:solidFill>
                <a:srgbClr val="0000CC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642925" y="5129232"/>
            <a:ext cx="1437983" cy="393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sz="2400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(19-22</a:t>
            </a:r>
            <a:r>
              <a:rPr lang="th-TH" sz="2400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years)</a:t>
            </a:r>
            <a:endParaRPr lang="th-TH" sz="2400" dirty="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696631" y="4249464"/>
            <a:ext cx="1429639" cy="39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sz="2400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(16-18</a:t>
            </a:r>
            <a:r>
              <a:rPr lang="th-TH" sz="2400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years)</a:t>
            </a:r>
            <a:endParaRPr lang="th-TH" sz="2400" dirty="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516380" y="1563530"/>
            <a:ext cx="1008063" cy="39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defRPr/>
            </a:pPr>
            <a:r>
              <a:rPr lang="en-US" sz="3200" b="1" dirty="0">
                <a:solidFill>
                  <a:prstClr val="white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73%</a:t>
            </a:r>
            <a:endParaRPr lang="th-TH" sz="3200" b="1" dirty="0">
              <a:solidFill>
                <a:prstClr val="white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981055" y="2360029"/>
            <a:ext cx="1008063" cy="4523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defRPr/>
            </a:pPr>
            <a:r>
              <a:rPr lang="en-US" sz="3200" b="1" dirty="0">
                <a:solidFill>
                  <a:prstClr val="white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98%</a:t>
            </a:r>
            <a:endParaRPr lang="th-TH" sz="3200" b="1" dirty="0">
              <a:solidFill>
                <a:prstClr val="white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753542" y="3137706"/>
            <a:ext cx="1008063" cy="392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defRPr/>
            </a:pPr>
            <a:r>
              <a:rPr lang="en-US" sz="3200" b="1" dirty="0">
                <a:solidFill>
                  <a:prstClr val="white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93%</a:t>
            </a:r>
            <a:endParaRPr lang="th-TH" sz="3200" b="1" dirty="0">
              <a:solidFill>
                <a:prstClr val="white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563256" y="3898436"/>
            <a:ext cx="1008063" cy="39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defRPr/>
            </a:pPr>
            <a:r>
              <a:rPr lang="en-US" sz="3200" b="1" dirty="0">
                <a:solidFill>
                  <a:prstClr val="white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75%</a:t>
            </a:r>
            <a:endParaRPr lang="th-TH" sz="3200" b="1" dirty="0">
              <a:solidFill>
                <a:prstClr val="white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146802" y="4636804"/>
            <a:ext cx="1008063" cy="39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defRPr/>
            </a:pPr>
            <a:r>
              <a:rPr lang="en-US" sz="3200" b="1" dirty="0">
                <a:solidFill>
                  <a:prstClr val="white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51%</a:t>
            </a:r>
            <a:endParaRPr lang="th-TH" sz="3200" b="1" dirty="0">
              <a:solidFill>
                <a:prstClr val="white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8286344" y="1591951"/>
            <a:ext cx="1008063" cy="392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defRPr/>
            </a:pPr>
            <a:r>
              <a:rPr lang="en-US" sz="32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100%</a:t>
            </a:r>
            <a:endParaRPr lang="th-TH" sz="3200" b="1" dirty="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632779" y="3146157"/>
            <a:ext cx="1008063" cy="393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defRPr/>
            </a:pPr>
            <a:r>
              <a:rPr lang="en-US" sz="32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100%</a:t>
            </a:r>
            <a:endParaRPr lang="th-TH" sz="3200" b="1" dirty="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245998" y="3857382"/>
            <a:ext cx="1008063" cy="392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defRPr/>
            </a:pPr>
            <a:r>
              <a:rPr lang="en-US" sz="32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100%</a:t>
            </a:r>
            <a:endParaRPr lang="th-TH" sz="3200" b="1" dirty="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8257574" y="4609315"/>
            <a:ext cx="1008063" cy="39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defRPr/>
            </a:pPr>
            <a:r>
              <a:rPr lang="en-US" sz="32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100%</a:t>
            </a:r>
            <a:endParaRPr lang="th-TH" sz="3200" b="1" dirty="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9446102" y="2415109"/>
            <a:ext cx="1008063" cy="392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sz="3200" b="1" dirty="0">
                <a:solidFill>
                  <a:srgbClr val="C000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102%</a:t>
            </a:r>
            <a:endParaRPr lang="th-TH" sz="3200" b="1" dirty="0">
              <a:solidFill>
                <a:srgbClr val="C00000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0470138" y="1349376"/>
            <a:ext cx="1721863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eaLnBrk="1" hangingPunct="1">
              <a:defRPr/>
            </a:pPr>
            <a:r>
              <a:rPr lang="en-US" sz="2200" b="1" dirty="0">
                <a:solidFill>
                  <a:srgbClr val="0033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Enroll in education</a:t>
            </a:r>
            <a:endParaRPr lang="th-TH" sz="2200" b="1" dirty="0">
              <a:solidFill>
                <a:srgbClr val="0033CC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0470137" y="1851025"/>
            <a:ext cx="1738312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eaLnBrk="1" hangingPunct="1">
              <a:defRPr/>
            </a:pPr>
            <a:r>
              <a:rPr lang="en-US" sz="2400" b="1" dirty="0">
                <a:solidFill>
                  <a:sysClr val="windowText" lastClr="0000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Out-of-school</a:t>
            </a:r>
            <a:endParaRPr lang="th-TH" sz="2400" b="1" dirty="0">
              <a:solidFill>
                <a:sysClr val="windowText" lastClr="000000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0470137" y="2352676"/>
            <a:ext cx="1738312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eaLnBrk="1" hangingPunct="1">
              <a:defRPr/>
            </a:pPr>
            <a:r>
              <a:rPr lang="en-US" sz="2200" b="1" dirty="0">
                <a:solidFill>
                  <a:srgbClr val="C000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Non Thai </a:t>
            </a:r>
            <a:r>
              <a:rPr lang="en-US" sz="2200" b="1" dirty="0" smtClean="0">
                <a:solidFill>
                  <a:srgbClr val="C000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Citizen</a:t>
            </a:r>
            <a:endParaRPr lang="th-TH" sz="2200" b="1" dirty="0">
              <a:solidFill>
                <a:srgbClr val="C00000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9373021" y="1395414"/>
            <a:ext cx="0" cy="4056063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10128449" y="1374255"/>
            <a:ext cx="325716" cy="266368"/>
          </a:xfrm>
          <a:prstGeom prst="rect">
            <a:avLst/>
          </a:prstGeom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lang="th-TH">
              <a:solidFill>
                <a:prstClr val="white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0128449" y="1866438"/>
            <a:ext cx="325716" cy="2663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lang="th-TH">
              <a:solidFill>
                <a:prstClr val="white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0128449" y="2352733"/>
            <a:ext cx="325716" cy="266368"/>
          </a:xfrm>
          <a:prstGeom prst="rect">
            <a:avLst/>
          </a:prstGeom>
          <a:pattFill prst="lgCheck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lang="th-TH">
              <a:solidFill>
                <a:prstClr val="white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210097" y="1773239"/>
            <a:ext cx="1731963" cy="3285603"/>
            <a:chOff x="904875" y="1773238"/>
            <a:chExt cx="1731963" cy="3285603"/>
          </a:xfrm>
        </p:grpSpPr>
        <p:sp>
          <p:nvSpPr>
            <p:cNvPr id="2" name="Rectangle 1"/>
            <p:cNvSpPr/>
            <p:nvPr/>
          </p:nvSpPr>
          <p:spPr>
            <a:xfrm>
              <a:off x="1804120" y="1773238"/>
              <a:ext cx="792164" cy="327024"/>
            </a:xfrm>
            <a:prstGeom prst="rect">
              <a:avLst/>
            </a:prstGeom>
            <a:solidFill>
              <a:srgbClr val="E2F0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>
                <a:solidFill>
                  <a:prstClr val="white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119189" y="2408093"/>
              <a:ext cx="1517649" cy="399127"/>
            </a:xfrm>
            <a:prstGeom prst="rect">
              <a:avLst/>
            </a:prstGeom>
            <a:solidFill>
              <a:srgbClr val="E2F0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>
                <a:solidFill>
                  <a:prstClr val="white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775444" y="3201989"/>
              <a:ext cx="792164" cy="327024"/>
            </a:xfrm>
            <a:prstGeom prst="rect">
              <a:avLst/>
            </a:prstGeom>
            <a:solidFill>
              <a:srgbClr val="E2F0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>
                <a:solidFill>
                  <a:prstClr val="white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904875" y="3948401"/>
              <a:ext cx="1662733" cy="328324"/>
            </a:xfrm>
            <a:prstGeom prst="rect">
              <a:avLst/>
            </a:prstGeom>
            <a:solidFill>
              <a:srgbClr val="E2F0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>
                <a:solidFill>
                  <a:prstClr val="white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1487489" y="4705350"/>
              <a:ext cx="1082002" cy="353491"/>
            </a:xfrm>
            <a:prstGeom prst="rect">
              <a:avLst/>
            </a:prstGeom>
            <a:solidFill>
              <a:srgbClr val="E2F0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>
                <a:solidFill>
                  <a:prstClr val="white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61934" y="1630426"/>
            <a:ext cx="2885722" cy="52321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r"/>
            <a:r>
              <a:rPr lang="en-US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Early Childhood Education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67028" y="2348881"/>
            <a:ext cx="2077809" cy="52321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r"/>
            <a:r>
              <a:rPr lang="en-US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Primary Education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-28152" y="3140969"/>
            <a:ext cx="2972989" cy="52321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r"/>
            <a:r>
              <a:rPr lang="en-US" sz="1900" b="1" dirty="0">
                <a:solidFill>
                  <a:prstClr val="black"/>
                </a:solidFill>
                <a:latin typeface="Calibri"/>
                <a:cs typeface="Times New Roman" panose="02020603050405020304" pitchFamily="18" charset="0"/>
              </a:rPr>
              <a:t>Lower Secondary </a:t>
            </a:r>
            <a:r>
              <a:rPr lang="en-US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Education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7736" y="3791828"/>
            <a:ext cx="3094117" cy="728726"/>
            <a:chOff x="-247486" y="3959559"/>
            <a:chExt cx="3094117" cy="728725"/>
          </a:xfrm>
        </p:grpSpPr>
        <p:sp>
          <p:nvSpPr>
            <p:cNvPr id="57" name="TextBox 56"/>
            <p:cNvSpPr txBox="1"/>
            <p:nvPr/>
          </p:nvSpPr>
          <p:spPr>
            <a:xfrm>
              <a:off x="-247486" y="3959559"/>
              <a:ext cx="3094117" cy="523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b="1" dirty="0">
                  <a:solidFill>
                    <a:prstClr val="black"/>
                  </a:solidFill>
                  <a:latin typeface="DilleniaUPC" panose="02020603050405020304" pitchFamily="18" charset="-34"/>
                  <a:cs typeface="DilleniaUPC" panose="02020603050405020304" pitchFamily="18" charset="-34"/>
                </a:rPr>
                <a:t>Upper Secondary Education</a:t>
              </a:r>
              <a:r>
                <a:rPr lang="en-US" sz="1900" b="1" dirty="0">
                  <a:solidFill>
                    <a:prstClr val="black"/>
                  </a:solidFill>
                  <a:latin typeface="Calibri"/>
                  <a:cs typeface="Times New Roman" panose="02020603050405020304" pitchFamily="18" charset="0"/>
                </a:rPr>
                <a:t>/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345931" y="4165065"/>
              <a:ext cx="2382383" cy="523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b="1" dirty="0">
                  <a:solidFill>
                    <a:prstClr val="black"/>
                  </a:solidFill>
                  <a:latin typeface="DilleniaUPC" panose="02020603050405020304" pitchFamily="18" charset="-34"/>
                  <a:cs typeface="DilleniaUPC" panose="02020603050405020304" pitchFamily="18" charset="-34"/>
                </a:rPr>
                <a:t>Vocational Certificate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397102" y="4636804"/>
            <a:ext cx="2555508" cy="751680"/>
            <a:chOff x="90609" y="3933056"/>
            <a:chExt cx="2555507" cy="751679"/>
          </a:xfrm>
        </p:grpSpPr>
        <p:sp>
          <p:nvSpPr>
            <p:cNvPr id="59" name="TextBox 58"/>
            <p:cNvSpPr txBox="1"/>
            <p:nvPr/>
          </p:nvSpPr>
          <p:spPr>
            <a:xfrm>
              <a:off x="90609" y="3933056"/>
              <a:ext cx="2555507" cy="523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b="1" dirty="0">
                  <a:solidFill>
                    <a:prstClr val="black"/>
                  </a:solidFill>
                  <a:latin typeface="DilleniaUPC" panose="02020603050405020304" pitchFamily="18" charset="-34"/>
                  <a:cs typeface="DilleniaUPC" panose="02020603050405020304" pitchFamily="18" charset="-34"/>
                </a:rPr>
                <a:t>Undergraduate Degree/</a:t>
              </a: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1478230" y="4161516"/>
              <a:ext cx="1023037" cy="523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b="1" dirty="0">
                  <a:solidFill>
                    <a:prstClr val="black"/>
                  </a:solidFill>
                  <a:latin typeface="DilleniaUPC" panose="02020603050405020304" pitchFamily="18" charset="-34"/>
                  <a:cs typeface="DilleniaUPC" panose="02020603050405020304" pitchFamily="18" charset="-34"/>
                </a:rPr>
                <a:t>Diploma</a:t>
              </a:r>
            </a:p>
          </p:txBody>
        </p:sp>
      </p:grpSp>
      <p:sp>
        <p:nvSpPr>
          <p:cNvPr id="31" name="Rectangle 30"/>
          <p:cNvSpPr/>
          <p:nvPr/>
        </p:nvSpPr>
        <p:spPr>
          <a:xfrm>
            <a:off x="1660787" y="1896852"/>
            <a:ext cx="1534283" cy="39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solidFill>
                  <a:prstClr val="black"/>
                </a:solidFill>
                <a:cs typeface="Times New Roman" panose="02020603050405020304" pitchFamily="18" charset="0"/>
              </a:rPr>
              <a:t>  </a:t>
            </a:r>
            <a:r>
              <a:rPr lang="th-TH" sz="2400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(</a:t>
            </a:r>
            <a:r>
              <a:rPr lang="en-US" sz="2400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4-6</a:t>
            </a:r>
            <a:r>
              <a:rPr lang="th-TH" sz="2400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years)</a:t>
            </a:r>
            <a:endParaRPr lang="th-TH" sz="2400" dirty="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727198" y="2592773"/>
            <a:ext cx="1531504" cy="392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th-TH" sz="2400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(</a:t>
            </a:r>
            <a:r>
              <a:rPr lang="en-US" sz="2400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7-12</a:t>
            </a:r>
            <a:r>
              <a:rPr lang="th-TH" sz="2400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years)</a:t>
            </a:r>
            <a:endParaRPr lang="th-TH" sz="2400" dirty="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667954" y="3423141"/>
            <a:ext cx="1437984" cy="39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th-TH" sz="2400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(</a:t>
            </a:r>
            <a:r>
              <a:rPr lang="en-US" sz="2400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13-15</a:t>
            </a:r>
            <a:r>
              <a:rPr lang="th-TH" sz="2400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years)</a:t>
            </a:r>
            <a:endParaRPr lang="th-TH" sz="2400" dirty="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61" name="Slide Number Placeholder 3"/>
          <p:cNvSpPr txBox="1">
            <a:spLocks/>
          </p:cNvSpPr>
          <p:nvPr/>
        </p:nvSpPr>
        <p:spPr bwMode="auto">
          <a:xfrm>
            <a:off x="10971024" y="6541520"/>
            <a:ext cx="12795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600" b="1" dirty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(Page</a:t>
            </a:r>
            <a:r>
              <a:rPr lang="th-TH" altLang="th-TH" sz="1600" b="1" dirty="0">
                <a:solidFill>
                  <a:prstClr val="black"/>
                </a:solidFill>
                <a:latin typeface="Comic Sans MS" panose="030F0702030302020204" pitchFamily="66" charset="0"/>
                <a:cs typeface="FreesiaUPC" panose="020B0604020202020204" pitchFamily="34" charset="-34"/>
              </a:rPr>
              <a:t> </a:t>
            </a:r>
            <a:r>
              <a:rPr lang="en-US" altLang="th-TH" sz="1600" b="1" dirty="0" smtClean="0">
                <a:solidFill>
                  <a:prstClr val="black"/>
                </a:solidFill>
                <a:latin typeface="Comic Sans MS" panose="030F0702030302020204" pitchFamily="66" charset="0"/>
                <a:cs typeface="FreesiaUPC" panose="020B0604020202020204" pitchFamily="34" charset="-34"/>
              </a:rPr>
              <a:t>15</a:t>
            </a:r>
            <a:r>
              <a:rPr lang="en-US" altLang="th-TH" sz="1600" b="1" dirty="0" smtClean="0">
                <a:solidFill>
                  <a:prstClr val="black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)</a:t>
            </a:r>
            <a:endParaRPr lang="en-US" altLang="th-TH" sz="1600" b="1" dirty="0">
              <a:solidFill>
                <a:prstClr val="black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33731" y="6541520"/>
            <a:ext cx="11170291" cy="316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54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 bwMode="auto">
          <a:xfrm>
            <a:off x="31532" y="188640"/>
            <a:ext cx="9320412" cy="855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78" tIns="121878" rIns="121878" bIns="121878"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ts val="4000"/>
              </a:lnSpc>
              <a:buClr>
                <a:srgbClr val="FFFFFF"/>
              </a:buClr>
              <a:buSzPts val="2000"/>
            </a:pPr>
            <a:r>
              <a:rPr lang="en-US" altLang="th-TH" sz="4400" b="1" dirty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Roboto Condensed" charset="0"/>
              </a:rPr>
              <a:t>Number of Bachelor’s Degree Students </a:t>
            </a:r>
            <a:r>
              <a:rPr lang="en-US" altLang="th-TH" sz="4400" b="1" dirty="0" smtClean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Roboto Condensed" charset="0"/>
              </a:rPr>
              <a:t>in </a:t>
            </a:r>
            <a:r>
              <a:rPr lang="en-US" altLang="th-TH" sz="4400" b="1" dirty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Roboto Condensed" charset="0"/>
              </a:rPr>
              <a:t>HEIs      </a:t>
            </a:r>
            <a:r>
              <a:rPr lang="en-US" altLang="th-TH" sz="4400" b="1" dirty="0" smtClean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Roboto Condensed" charset="0"/>
              </a:rPr>
              <a:t>       </a:t>
            </a:r>
            <a:r>
              <a:rPr lang="en-US" sz="4400" b="1" dirty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under OHEC’s Supervision</a:t>
            </a:r>
            <a:r>
              <a:rPr lang="en-US" sz="4400" b="1" dirty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Roboto Condensed" charset="0"/>
              </a:rPr>
              <a:t>(</a:t>
            </a:r>
            <a:r>
              <a:rPr lang="en-US" altLang="th-TH" sz="4400" b="1" dirty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Roboto Condensed" charset="0"/>
              </a:rPr>
              <a:t>Academic Year 2014-2017)</a:t>
            </a:r>
            <a:endParaRPr lang="th-TH" altLang="th-TH" sz="4400" b="1" dirty="0">
              <a:solidFill>
                <a:srgbClr val="FFFF00"/>
              </a:solidFill>
              <a:latin typeface="DilleniaUPC" panose="02020603050405020304" pitchFamily="18" charset="-34"/>
              <a:cs typeface="DilleniaUPC" panose="02020603050405020304" pitchFamily="18" charset="-34"/>
              <a:sym typeface="Roboto Condensed" charset="0"/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8821223"/>
              </p:ext>
            </p:extLst>
          </p:nvPr>
        </p:nvGraphicFramePr>
        <p:xfrm>
          <a:off x="108109" y="1248695"/>
          <a:ext cx="11305271" cy="5448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tangle 1"/>
          <p:cNvSpPr/>
          <p:nvPr/>
        </p:nvSpPr>
        <p:spPr>
          <a:xfrm>
            <a:off x="1650730" y="6346831"/>
            <a:ext cx="714704" cy="5016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6" tIns="60953" rIns="121906" bIns="60953" rtlCol="0" anchor="ctr"/>
          <a:lstStyle/>
          <a:p>
            <a:pPr algn="ctr">
              <a:lnSpc>
                <a:spcPts val="1333"/>
              </a:lnSpc>
            </a:pPr>
            <a:r>
              <a:rPr lang="en-US" sz="2400" b="1" dirty="0">
                <a:solidFill>
                  <a:srgbClr val="00206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1</a:t>
            </a:r>
            <a:r>
              <a:rPr lang="en-US" sz="2400" b="1" baseline="30000" dirty="0">
                <a:solidFill>
                  <a:srgbClr val="00206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st</a:t>
            </a:r>
            <a:r>
              <a:rPr lang="en-US" sz="2400" b="1" dirty="0">
                <a:solidFill>
                  <a:srgbClr val="00206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Browallia New" panose="020B0604020202020204" pitchFamily="34" charset="-34"/>
                <a:cs typeface="Browallia New" panose="020B0604020202020204" pitchFamily="34" charset="-34"/>
                <a:sym typeface="Arial" panose="020B0604020202020204" pitchFamily="34" charset="0"/>
              </a:rPr>
              <a:t>Year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15110" y="6409588"/>
            <a:ext cx="714704" cy="317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6" tIns="60953" rIns="121906" bIns="60953" rtlCol="0" anchor="ctr"/>
          <a:lstStyle/>
          <a:p>
            <a:pPr algn="ctr">
              <a:lnSpc>
                <a:spcPts val="1333"/>
              </a:lnSpc>
            </a:pPr>
            <a:r>
              <a:rPr lang="en-US" sz="2400" b="1" dirty="0">
                <a:solidFill>
                  <a:srgbClr val="00206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2</a:t>
            </a:r>
            <a:r>
              <a:rPr lang="en-US" sz="2400" b="1" baseline="30000" dirty="0">
                <a:solidFill>
                  <a:srgbClr val="00206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nd</a:t>
            </a:r>
            <a:r>
              <a:rPr lang="en-US" sz="2400" b="1" dirty="0">
                <a:solidFill>
                  <a:srgbClr val="00206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 Year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90476" y="6333452"/>
            <a:ext cx="714704" cy="5016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6" tIns="60953" rIns="121906" bIns="60953" rtlCol="0" anchor="ctr"/>
          <a:lstStyle/>
          <a:p>
            <a:pPr algn="ctr">
              <a:lnSpc>
                <a:spcPts val="1333"/>
              </a:lnSpc>
            </a:pPr>
            <a:r>
              <a:rPr lang="en-US" sz="2400" b="1" dirty="0" smtClean="0">
                <a:solidFill>
                  <a:srgbClr val="002060"/>
                </a:solidFill>
                <a:latin typeface="Browallia New" panose="020B0604020202020204" pitchFamily="34" charset="-34"/>
                <a:cs typeface="Browallia New" panose="020B0604020202020204" pitchFamily="34" charset="-34"/>
                <a:sym typeface="Arial" panose="020B0604020202020204" pitchFamily="34" charset="0"/>
              </a:rPr>
              <a:t>3</a:t>
            </a:r>
            <a:r>
              <a:rPr lang="en-US" sz="2400" b="1" baseline="30000" dirty="0" smtClean="0">
                <a:solidFill>
                  <a:srgbClr val="002060"/>
                </a:solidFill>
                <a:latin typeface="Browallia New" panose="020B0604020202020204" pitchFamily="34" charset="-34"/>
                <a:cs typeface="Browallia New" panose="020B0604020202020204" pitchFamily="34" charset="-34"/>
                <a:sym typeface="Arial" panose="020B0604020202020204" pitchFamily="34" charset="0"/>
              </a:rPr>
              <a:t>rd</a:t>
            </a:r>
            <a:r>
              <a:rPr lang="en-US" sz="2400" b="1" dirty="0" smtClean="0">
                <a:solidFill>
                  <a:srgbClr val="002060"/>
                </a:solidFill>
                <a:latin typeface="Browallia New" panose="020B0604020202020204" pitchFamily="34" charset="-34"/>
                <a:cs typeface="Browallia New" panose="020B0604020202020204" pitchFamily="34" charset="-34"/>
                <a:sym typeface="Arial" panose="020B0604020202020204" pitchFamily="34" charset="0"/>
              </a:rPr>
              <a:t> Year</a:t>
            </a:r>
            <a:endParaRPr lang="en-US" sz="2400" b="1" dirty="0">
              <a:solidFill>
                <a:srgbClr val="002060"/>
              </a:solidFill>
              <a:latin typeface="Browallia New" panose="020B0604020202020204" pitchFamily="34" charset="-34"/>
              <a:cs typeface="Browallia New" panose="020B0604020202020204" pitchFamily="34" charset="-34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574882" y="6342972"/>
            <a:ext cx="714704" cy="5016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6" tIns="60953" rIns="121906" bIns="60953" rtlCol="0" anchor="ctr"/>
          <a:lstStyle/>
          <a:p>
            <a:pPr algn="ctr">
              <a:lnSpc>
                <a:spcPts val="1333"/>
              </a:lnSpc>
            </a:pPr>
            <a:r>
              <a:rPr lang="en-US" sz="2400" b="1" dirty="0">
                <a:solidFill>
                  <a:srgbClr val="00206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4</a:t>
            </a:r>
            <a:r>
              <a:rPr lang="en-US" sz="2400" b="1" baseline="30000" dirty="0">
                <a:solidFill>
                  <a:srgbClr val="00206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th</a:t>
            </a:r>
            <a:r>
              <a:rPr lang="en-US" sz="2400" b="1" dirty="0">
                <a:solidFill>
                  <a:srgbClr val="00206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 Year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28971" y="6356883"/>
            <a:ext cx="714704" cy="5016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6" tIns="60953" rIns="121906" bIns="60953" rtlCol="0" anchor="ctr"/>
          <a:lstStyle/>
          <a:p>
            <a:pPr algn="ctr">
              <a:lnSpc>
                <a:spcPts val="1333"/>
              </a:lnSpc>
            </a:pPr>
            <a:r>
              <a:rPr lang="en-US" sz="2400" b="1" dirty="0">
                <a:solidFill>
                  <a:srgbClr val="00206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5</a:t>
            </a:r>
            <a:r>
              <a:rPr lang="en-US" sz="2400" b="1" baseline="30000" dirty="0">
                <a:solidFill>
                  <a:srgbClr val="00206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th</a:t>
            </a:r>
            <a:r>
              <a:rPr lang="en-US" sz="2400" b="1" dirty="0">
                <a:solidFill>
                  <a:srgbClr val="00206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 Year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81379" y="6335761"/>
            <a:ext cx="1412383" cy="538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6" tIns="60953" rIns="121906" bIns="60953" rtlCol="0" anchor="ctr"/>
          <a:lstStyle/>
          <a:p>
            <a:pPr algn="ctr">
              <a:lnSpc>
                <a:spcPts val="1333"/>
              </a:lnSpc>
            </a:pPr>
            <a:r>
              <a:rPr lang="en-US" sz="2400" b="1" dirty="0">
                <a:solidFill>
                  <a:srgbClr val="00206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6</a:t>
            </a:r>
            <a:r>
              <a:rPr lang="en-US" sz="2400" b="1" baseline="30000" dirty="0">
                <a:solidFill>
                  <a:srgbClr val="00206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th</a:t>
            </a:r>
            <a:r>
              <a:rPr lang="en-US" sz="2400" b="1" dirty="0">
                <a:solidFill>
                  <a:srgbClr val="00206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 Year and Above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624391" y="4653841"/>
            <a:ext cx="2765827" cy="2382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6" tIns="60953" rIns="121906" bIns="60953" rtlCol="0" anchor="ctr"/>
          <a:lstStyle/>
          <a:p>
            <a:pPr>
              <a:lnSpc>
                <a:spcPts val="1333"/>
              </a:lnSpc>
            </a:pPr>
            <a:r>
              <a:rPr lang="en-US" dirty="0">
                <a:solidFill>
                  <a:srgbClr val="0000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Academic Year 2017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624392" y="4149080"/>
            <a:ext cx="2765827" cy="2382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6" tIns="60953" rIns="121906" bIns="60953" rtlCol="0" anchor="ctr"/>
          <a:lstStyle/>
          <a:p>
            <a:pPr>
              <a:lnSpc>
                <a:spcPts val="1333"/>
              </a:lnSpc>
            </a:pPr>
            <a:r>
              <a:rPr lang="en-US" dirty="0">
                <a:solidFill>
                  <a:srgbClr val="0000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Academic Year 2016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624392" y="3507680"/>
            <a:ext cx="2376264" cy="2557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6" tIns="60953" rIns="121906" bIns="60953" rtlCol="0" anchor="ctr"/>
          <a:lstStyle/>
          <a:p>
            <a:pPr>
              <a:lnSpc>
                <a:spcPts val="1333"/>
              </a:lnSpc>
            </a:pPr>
            <a:r>
              <a:rPr lang="en-US" dirty="0">
                <a:solidFill>
                  <a:srgbClr val="0000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Academic Year 2015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624392" y="2987899"/>
            <a:ext cx="2765827" cy="2729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6" tIns="60953" rIns="121906" bIns="60953" rtlCol="0" anchor="ctr"/>
          <a:lstStyle/>
          <a:p>
            <a:pPr>
              <a:lnSpc>
                <a:spcPts val="1333"/>
              </a:lnSpc>
            </a:pPr>
            <a:r>
              <a:rPr lang="en-US" dirty="0">
                <a:solidFill>
                  <a:srgbClr val="0000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anose="020B0604020202020204" pitchFamily="34" charset="0"/>
              </a:rPr>
              <a:t>Academic Year 2014</a:t>
            </a:r>
          </a:p>
        </p:txBody>
      </p:sp>
      <p:sp>
        <p:nvSpPr>
          <p:cNvPr id="15" name="Slide Number Placeholder 3"/>
          <p:cNvSpPr txBox="1">
            <a:spLocks/>
          </p:cNvSpPr>
          <p:nvPr/>
        </p:nvSpPr>
        <p:spPr bwMode="auto">
          <a:xfrm>
            <a:off x="10812524" y="6261513"/>
            <a:ext cx="12795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6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(Page</a:t>
            </a:r>
            <a:r>
              <a:rPr lang="th-TH" altLang="th-TH" sz="1600" b="1" dirty="0">
                <a:latin typeface="Comic Sans MS" panose="030F0702030302020204" pitchFamily="66" charset="0"/>
                <a:cs typeface="FreesiaUPC" panose="020B0604020202020204" pitchFamily="34" charset="-34"/>
              </a:rPr>
              <a:t> </a:t>
            </a:r>
            <a:r>
              <a:rPr lang="en-US" altLang="th-TH" sz="1600" b="1" dirty="0" smtClean="0">
                <a:latin typeface="Comic Sans MS" panose="030F0702030302020204" pitchFamily="66" charset="0"/>
                <a:cs typeface="FreesiaUPC" panose="020B0604020202020204" pitchFamily="34" charset="-34"/>
              </a:rPr>
              <a:t>16</a:t>
            </a:r>
            <a:r>
              <a:rPr lang="en-US" altLang="th-TH" sz="1600" b="1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)</a:t>
            </a:r>
            <a:endParaRPr lang="en-US" altLang="th-TH" sz="1600" b="1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46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04900" y="260649"/>
            <a:ext cx="10728325" cy="641351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600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Factors that impact Thai Higher Education</a:t>
            </a:r>
            <a:endParaRPr lang="th-TH" sz="6600" dirty="0">
              <a:solidFill>
                <a:srgbClr val="0000CC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096" y="1679502"/>
            <a:ext cx="2736657" cy="20526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59396" name="Group 36"/>
          <p:cNvGrpSpPr>
            <a:grpSpLocks/>
          </p:cNvGrpSpPr>
          <p:nvPr/>
        </p:nvGrpSpPr>
        <p:grpSpPr bwMode="auto">
          <a:xfrm>
            <a:off x="712788" y="1493416"/>
            <a:ext cx="4165600" cy="4887912"/>
            <a:chOff x="257175" y="1066800"/>
            <a:chExt cx="3996000" cy="5410200"/>
          </a:xfrm>
        </p:grpSpPr>
        <p:sp>
          <p:nvSpPr>
            <p:cNvPr id="6" name="Rounded Rectangle 5"/>
            <p:cNvSpPr/>
            <p:nvPr/>
          </p:nvSpPr>
          <p:spPr>
            <a:xfrm>
              <a:off x="257175" y="1066800"/>
              <a:ext cx="3996000" cy="54102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th-TH" sz="1900">
                <a:solidFill>
                  <a:prstClr val="white"/>
                </a:solidFill>
              </a:endParaRPr>
            </a:p>
          </p:txBody>
        </p:sp>
        <p:grpSp>
          <p:nvGrpSpPr>
            <p:cNvPr id="59428" name="Group 1"/>
            <p:cNvGrpSpPr>
              <a:grpSpLocks/>
            </p:cNvGrpSpPr>
            <p:nvPr/>
          </p:nvGrpSpPr>
          <p:grpSpPr bwMode="auto">
            <a:xfrm>
              <a:off x="431326" y="1261157"/>
              <a:ext cx="3647698" cy="5021486"/>
              <a:chOff x="234177" y="1235914"/>
              <a:chExt cx="3647698" cy="5021486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234177" y="1235914"/>
                <a:ext cx="1584000" cy="1152000"/>
                <a:chOff x="6629403" y="0"/>
                <a:chExt cx="1663335" cy="1249601"/>
              </a:xfrm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</p:grpSpPr>
            <p:sp>
              <p:nvSpPr>
                <p:cNvPr id="30" name="Oval 29"/>
                <p:cNvSpPr/>
                <p:nvPr/>
              </p:nvSpPr>
              <p:spPr>
                <a:xfrm>
                  <a:off x="6629403" y="0"/>
                  <a:ext cx="1663335" cy="1249601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tx1"/>
                  </a:solidFill>
                  <a:prstDash val="sysDot"/>
                </a:ln>
                <a:effectLst/>
                <a:sp3d prstMaterial="softEdge">
                  <a:bevelT w="127000" prst="artDeco"/>
                </a:sp3d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</p:sp>
            <p:sp>
              <p:nvSpPr>
                <p:cNvPr id="31" name="Oval 4"/>
                <p:cNvSpPr/>
                <p:nvPr/>
              </p:nvSpPr>
              <p:spPr>
                <a:xfrm>
                  <a:off x="6777743" y="183000"/>
                  <a:ext cx="1419745" cy="883601"/>
                </a:xfrm>
                <a:prstGeom prst="rect">
                  <a:avLst/>
                </a:prstGeom>
                <a:ln>
                  <a:prstDash val="sysDot"/>
                </a:ln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24130" tIns="24130" rIns="24130" bIns="24130" spcCol="1270" anchor="ctr"/>
                <a:lstStyle/>
                <a:p>
                  <a:pPr algn="ctr" defTabSz="84453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n-US" sz="2400" b="1" dirty="0">
                      <a:solidFill>
                        <a:srgbClr val="00B050"/>
                      </a:solidFill>
                      <a:latin typeface="DilleniaUPC" panose="02020603050405020304" pitchFamily="18" charset="-34"/>
                      <a:cs typeface="DilleniaUPC" panose="02020603050405020304" pitchFamily="18" charset="-34"/>
                    </a:rPr>
                    <a:t>Demographic change</a:t>
                  </a:r>
                  <a:endParaRPr lang="th-TH" sz="2400" b="1" dirty="0">
                    <a:solidFill>
                      <a:srgbClr val="00B050"/>
                    </a:solidFill>
                    <a:latin typeface="DilleniaUPC" panose="02020603050405020304" pitchFamily="18" charset="-34"/>
                    <a:cs typeface="DilleniaUPC" panose="02020603050405020304" pitchFamily="18" charset="-34"/>
                  </a:endParaRPr>
                </a:p>
              </p:txBody>
            </p:sp>
          </p:grpSp>
          <p:grpSp>
            <p:nvGrpSpPr>
              <p:cNvPr id="9" name="Group 10"/>
              <p:cNvGrpSpPr/>
              <p:nvPr/>
            </p:nvGrpSpPr>
            <p:grpSpPr>
              <a:xfrm>
                <a:off x="438537" y="2477550"/>
                <a:ext cx="1584000" cy="1152000"/>
                <a:chOff x="5249886" y="682274"/>
                <a:chExt cx="1742431" cy="1346375"/>
              </a:xfrm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</p:grpSpPr>
            <p:sp>
              <p:nvSpPr>
                <p:cNvPr id="28" name="Oval 27"/>
                <p:cNvSpPr/>
                <p:nvPr/>
              </p:nvSpPr>
              <p:spPr>
                <a:xfrm>
                  <a:off x="5249886" y="682274"/>
                  <a:ext cx="1742431" cy="1346375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tx1"/>
                  </a:solidFill>
                  <a:prstDash val="sysDot"/>
                </a:ln>
                <a:effectLst/>
                <a:sp3d prstMaterial="softEdge">
                  <a:bevelT w="127000" prst="artDeco"/>
                </a:sp3d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29" name="Oval 4"/>
                <p:cNvSpPr/>
                <p:nvPr/>
              </p:nvSpPr>
              <p:spPr>
                <a:xfrm>
                  <a:off x="5428859" y="879446"/>
                  <a:ext cx="1408162" cy="952031"/>
                </a:xfrm>
                <a:prstGeom prst="rect">
                  <a:avLst/>
                </a:prstGeom>
                <a:ln>
                  <a:prstDash val="sysDot"/>
                </a:ln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24130" tIns="24130" rIns="24130" bIns="24130" spcCol="1270" anchor="ctr"/>
                <a:lstStyle/>
                <a:p>
                  <a:pPr algn="ctr" defTabSz="84453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n-US" sz="2400" b="1" dirty="0">
                      <a:solidFill>
                        <a:srgbClr val="FF0066"/>
                      </a:solidFill>
                      <a:latin typeface="DilleniaUPC" panose="02020603050405020304" pitchFamily="18" charset="-34"/>
                      <a:cs typeface="DilleniaUPC" panose="02020603050405020304" pitchFamily="18" charset="-34"/>
                    </a:rPr>
                    <a:t>Labor market change</a:t>
                  </a:r>
                  <a:endParaRPr lang="th-TH" sz="2400" b="1" dirty="0">
                    <a:solidFill>
                      <a:srgbClr val="FF0066"/>
                    </a:solidFill>
                    <a:latin typeface="DilleniaUPC" panose="02020603050405020304" pitchFamily="18" charset="-34"/>
                    <a:cs typeface="DilleniaUPC" panose="02020603050405020304" pitchFamily="18" charset="-34"/>
                  </a:endParaRPr>
                </a:p>
              </p:txBody>
            </p:sp>
          </p:grpSp>
          <p:grpSp>
            <p:nvGrpSpPr>
              <p:cNvPr id="10" name="Group 13"/>
              <p:cNvGrpSpPr/>
              <p:nvPr/>
            </p:nvGrpSpPr>
            <p:grpSpPr>
              <a:xfrm>
                <a:off x="713875" y="3629550"/>
                <a:ext cx="1584000" cy="1152000"/>
                <a:chOff x="5835900" y="2137398"/>
                <a:chExt cx="1527961" cy="1307836"/>
              </a:xfrm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</p:grpSpPr>
            <p:sp>
              <p:nvSpPr>
                <p:cNvPr id="26" name="Oval 25"/>
                <p:cNvSpPr/>
                <p:nvPr/>
              </p:nvSpPr>
              <p:spPr>
                <a:xfrm>
                  <a:off x="5835900" y="2137398"/>
                  <a:ext cx="1527961" cy="130783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tx1"/>
                  </a:solidFill>
                  <a:prstDash val="sysDot"/>
                </a:ln>
                <a:effectLst/>
                <a:sp3d prstMaterial="softEdge">
                  <a:bevelT w="127000" prst="artDeco"/>
                </a:sp3d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</p:sp>
            <p:sp>
              <p:nvSpPr>
                <p:cNvPr id="27" name="Oval 4"/>
                <p:cNvSpPr/>
                <p:nvPr/>
              </p:nvSpPr>
              <p:spPr>
                <a:xfrm>
                  <a:off x="5946695" y="2328926"/>
                  <a:ext cx="1342248" cy="924780"/>
                </a:xfrm>
                <a:prstGeom prst="rect">
                  <a:avLst/>
                </a:prstGeom>
                <a:ln>
                  <a:prstDash val="sysDot"/>
                </a:ln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24130" tIns="24130" rIns="24130" bIns="24130" spcCol="1270" anchor="ctr"/>
                <a:lstStyle/>
                <a:p>
                  <a:pPr algn="ctr" defTabSz="84453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n-US" sz="2300" b="1" dirty="0" smtClean="0">
                      <a:solidFill>
                        <a:srgbClr val="7030A0"/>
                      </a:solidFill>
                      <a:latin typeface="DilleniaUPC" panose="02020603050405020304" pitchFamily="18" charset="-34"/>
                      <a:cs typeface="DilleniaUPC" panose="02020603050405020304" pitchFamily="18" charset="-34"/>
                    </a:rPr>
                    <a:t>Decentralization</a:t>
                  </a:r>
                  <a:endParaRPr lang="th-TH" sz="2300" b="1" dirty="0">
                    <a:solidFill>
                      <a:srgbClr val="7030A0"/>
                    </a:solidFill>
                    <a:latin typeface="DilleniaUPC" panose="02020603050405020304" pitchFamily="18" charset="-34"/>
                    <a:cs typeface="DilleniaUPC" panose="02020603050405020304" pitchFamily="18" charset="-34"/>
                  </a:endParaRPr>
                </a:p>
              </p:txBody>
            </p:sp>
          </p:grpSp>
          <p:grpSp>
            <p:nvGrpSpPr>
              <p:cNvPr id="11" name="Group 14"/>
              <p:cNvGrpSpPr/>
              <p:nvPr/>
            </p:nvGrpSpPr>
            <p:grpSpPr>
              <a:xfrm>
                <a:off x="1848362" y="5105400"/>
                <a:ext cx="1584000" cy="1152000"/>
                <a:chOff x="5763202" y="3800712"/>
                <a:chExt cx="1608010" cy="1196632"/>
              </a:xfrm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</p:grpSpPr>
            <p:sp>
              <p:nvSpPr>
                <p:cNvPr id="24" name="Oval 23"/>
                <p:cNvSpPr/>
                <p:nvPr/>
              </p:nvSpPr>
              <p:spPr>
                <a:xfrm>
                  <a:off x="5763202" y="3800712"/>
                  <a:ext cx="1608010" cy="119663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tx1"/>
                  </a:solidFill>
                  <a:prstDash val="sysDot"/>
                </a:ln>
                <a:effectLst/>
                <a:sp3d prstMaterial="softEdge">
                  <a:bevelT w="127000" prst="artDeco"/>
                </a:sp3d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</p:sp>
            <p:sp>
              <p:nvSpPr>
                <p:cNvPr id="25" name="Oval 6"/>
                <p:cNvSpPr/>
                <p:nvPr/>
              </p:nvSpPr>
              <p:spPr>
                <a:xfrm>
                  <a:off x="5998690" y="3975955"/>
                  <a:ext cx="1137034" cy="846146"/>
                </a:xfrm>
                <a:prstGeom prst="rect">
                  <a:avLst/>
                </a:prstGeom>
                <a:ln>
                  <a:prstDash val="sysDot"/>
                </a:ln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24130" tIns="24130" rIns="24130" bIns="24130" spcCol="1270" anchor="ctr"/>
                <a:lstStyle/>
                <a:p>
                  <a:pPr algn="ctr" defTabSz="84453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n-US" sz="2400" b="1" dirty="0">
                      <a:solidFill>
                        <a:srgbClr val="002060"/>
                      </a:solidFill>
                      <a:latin typeface="DilleniaUPC" panose="02020603050405020304" pitchFamily="18" charset="-34"/>
                      <a:cs typeface="DilleniaUPC" panose="02020603050405020304" pitchFamily="18" charset="-34"/>
                    </a:rPr>
                    <a:t>Social violence and conflict</a:t>
                  </a:r>
                  <a:endParaRPr lang="th-TH" sz="2400" b="1" dirty="0">
                    <a:solidFill>
                      <a:srgbClr val="002060"/>
                    </a:solidFill>
                    <a:latin typeface="DilleniaUPC" panose="02020603050405020304" pitchFamily="18" charset="-34"/>
                    <a:cs typeface="DilleniaUPC" panose="02020603050405020304" pitchFamily="18" charset="-34"/>
                  </a:endParaRPr>
                </a:p>
              </p:txBody>
            </p:sp>
          </p:grpSp>
          <p:grpSp>
            <p:nvGrpSpPr>
              <p:cNvPr id="12" name="Group 15"/>
              <p:cNvGrpSpPr/>
              <p:nvPr/>
            </p:nvGrpSpPr>
            <p:grpSpPr>
              <a:xfrm>
                <a:off x="2297875" y="3937344"/>
                <a:ext cx="1584000" cy="1152000"/>
                <a:chOff x="3539529" y="4320044"/>
                <a:chExt cx="1712092" cy="1209533"/>
              </a:xfrm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</p:grpSpPr>
            <p:sp>
              <p:nvSpPr>
                <p:cNvPr id="22" name="Oval 21"/>
                <p:cNvSpPr/>
                <p:nvPr/>
              </p:nvSpPr>
              <p:spPr>
                <a:xfrm>
                  <a:off x="3539529" y="4320044"/>
                  <a:ext cx="1712092" cy="1209533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tx1"/>
                  </a:solidFill>
                  <a:prstDash val="sysDot"/>
                </a:ln>
                <a:effectLst/>
                <a:sp3d prstMaterial="softEdge">
                  <a:bevelT w="127000" prst="artDeco"/>
                </a:sp3d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</p:sp>
            <p:sp>
              <p:nvSpPr>
                <p:cNvPr id="23" name="Oval 8"/>
                <p:cNvSpPr/>
                <p:nvPr/>
              </p:nvSpPr>
              <p:spPr>
                <a:xfrm>
                  <a:off x="3790259" y="4497176"/>
                  <a:ext cx="1210632" cy="855269"/>
                </a:xfrm>
                <a:prstGeom prst="rect">
                  <a:avLst/>
                </a:prstGeom>
                <a:ln>
                  <a:prstDash val="sysDot"/>
                </a:ln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24130" tIns="24130" rIns="24130" bIns="24130" spcCol="1270" anchor="ctr"/>
                <a:lstStyle/>
                <a:p>
                  <a:pPr algn="ctr" defTabSz="84453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n-US" sz="2400" b="1" dirty="0">
                      <a:solidFill>
                        <a:srgbClr val="FF3300"/>
                      </a:solidFill>
                      <a:latin typeface="DilleniaUPC" panose="02020603050405020304" pitchFamily="18" charset="-34"/>
                      <a:cs typeface="DilleniaUPC" panose="02020603050405020304" pitchFamily="18" charset="-34"/>
                    </a:rPr>
                    <a:t>Technology and IT era</a:t>
                  </a:r>
                  <a:endParaRPr lang="th-TH" sz="2400" b="1" dirty="0">
                    <a:solidFill>
                      <a:srgbClr val="FF3300"/>
                    </a:solidFill>
                    <a:latin typeface="DilleniaUPC" panose="02020603050405020304" pitchFamily="18" charset="-34"/>
                    <a:cs typeface="DilleniaUPC" panose="02020603050405020304" pitchFamily="18" charset="-34"/>
                  </a:endParaRPr>
                </a:p>
              </p:txBody>
            </p:sp>
          </p:grpSp>
          <p:grpSp>
            <p:nvGrpSpPr>
              <p:cNvPr id="13" name="Group 16"/>
              <p:cNvGrpSpPr/>
              <p:nvPr/>
            </p:nvGrpSpPr>
            <p:grpSpPr>
              <a:xfrm>
                <a:off x="1835618" y="1471296"/>
                <a:ext cx="1584000" cy="1152000"/>
                <a:chOff x="1543415" y="3655299"/>
                <a:chExt cx="1805831" cy="1346375"/>
              </a:xfrm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</p:grpSpPr>
            <p:sp>
              <p:nvSpPr>
                <p:cNvPr id="20" name="Oval 19"/>
                <p:cNvSpPr/>
                <p:nvPr/>
              </p:nvSpPr>
              <p:spPr>
                <a:xfrm>
                  <a:off x="1543415" y="3655299"/>
                  <a:ext cx="1805831" cy="1346375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tx1"/>
                  </a:solidFill>
                  <a:prstDash val="sysDot"/>
                </a:ln>
                <a:effectLst/>
                <a:sp3d prstMaterial="softEdge">
                  <a:bevelT w="127000" prst="artDeco"/>
                </a:sp3d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</p:sp>
            <p:sp>
              <p:nvSpPr>
                <p:cNvPr id="21" name="Oval 10"/>
                <p:cNvSpPr/>
                <p:nvPr/>
              </p:nvSpPr>
              <p:spPr>
                <a:xfrm>
                  <a:off x="1699284" y="3930395"/>
                  <a:ext cx="1541373" cy="952031"/>
                </a:xfrm>
                <a:prstGeom prst="rect">
                  <a:avLst/>
                </a:prstGeom>
                <a:ln>
                  <a:prstDash val="sysDot"/>
                </a:ln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24130" tIns="24130" rIns="24130" bIns="24130" spcCol="1270" anchor="ctr"/>
                <a:lstStyle/>
                <a:p>
                  <a:pPr algn="ctr" defTabSz="84453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n-US" sz="2200" b="1" dirty="0">
                      <a:solidFill>
                        <a:srgbClr val="0000CC"/>
                      </a:solidFill>
                      <a:latin typeface="DilleniaUPC" panose="02020603050405020304" pitchFamily="18" charset="-34"/>
                      <a:cs typeface="DilleniaUPC" panose="02020603050405020304" pitchFamily="18" charset="-34"/>
                    </a:rPr>
                    <a:t>Future youth, students, and graduates</a:t>
                  </a:r>
                  <a:endParaRPr lang="th-TH" sz="2200" b="1" dirty="0">
                    <a:solidFill>
                      <a:srgbClr val="0000CC"/>
                    </a:solidFill>
                    <a:latin typeface="DilleniaUPC" panose="02020603050405020304" pitchFamily="18" charset="-34"/>
                    <a:cs typeface="DilleniaUPC" panose="02020603050405020304" pitchFamily="18" charset="-34"/>
                  </a:endParaRPr>
                </a:p>
              </p:txBody>
            </p:sp>
          </p:grpSp>
          <p:grpSp>
            <p:nvGrpSpPr>
              <p:cNvPr id="14" name="Group 17"/>
              <p:cNvGrpSpPr/>
              <p:nvPr/>
            </p:nvGrpSpPr>
            <p:grpSpPr>
              <a:xfrm>
                <a:off x="2075429" y="2709482"/>
                <a:ext cx="1584000" cy="1152000"/>
                <a:chOff x="1110911" y="2064740"/>
                <a:chExt cx="1736664" cy="1453152"/>
              </a:xfrm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</p:grpSpPr>
            <p:sp>
              <p:nvSpPr>
                <p:cNvPr id="18" name="Oval 17"/>
                <p:cNvSpPr/>
                <p:nvPr/>
              </p:nvSpPr>
              <p:spPr>
                <a:xfrm>
                  <a:off x="1110911" y="2064740"/>
                  <a:ext cx="1736664" cy="145315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tx1"/>
                  </a:solidFill>
                  <a:prstDash val="sysDot"/>
                </a:ln>
                <a:effectLst/>
                <a:sp3d prstMaterial="softEdge">
                  <a:bevelT w="127000" prst="artDeco"/>
                </a:sp3d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</p:sp>
            <p:sp>
              <p:nvSpPr>
                <p:cNvPr id="19" name="Oval 12"/>
                <p:cNvSpPr/>
                <p:nvPr/>
              </p:nvSpPr>
              <p:spPr>
                <a:xfrm>
                  <a:off x="1230724" y="2277549"/>
                  <a:ext cx="1455892" cy="1027534"/>
                </a:xfrm>
                <a:prstGeom prst="rect">
                  <a:avLst/>
                </a:prstGeom>
                <a:ln>
                  <a:prstDash val="sysDot"/>
                </a:ln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22860" tIns="22860" rIns="22860" bIns="22860" spcCol="1270" anchor="ctr"/>
                <a:lstStyle/>
                <a:p>
                  <a:pPr algn="ctr" defTabSz="80008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n-US" sz="2000" b="1" dirty="0">
                      <a:solidFill>
                        <a:prstClr val="black"/>
                      </a:solidFill>
                      <a:latin typeface="DilleniaUPC" panose="02020603050405020304" pitchFamily="18" charset="-34"/>
                      <a:cs typeface="DilleniaUPC" panose="02020603050405020304" pitchFamily="18" charset="-34"/>
                    </a:rPr>
                    <a:t>Familiarization with knowledge-based economy</a:t>
                  </a:r>
                  <a:endParaRPr lang="th-TH" sz="2000" b="1" dirty="0">
                    <a:solidFill>
                      <a:prstClr val="black"/>
                    </a:solidFill>
                    <a:latin typeface="DilleniaUPC" panose="02020603050405020304" pitchFamily="18" charset="-34"/>
                    <a:cs typeface="DilleniaUPC" panose="02020603050405020304" pitchFamily="18" charset="-34"/>
                  </a:endParaRPr>
                </a:p>
              </p:txBody>
            </p:sp>
          </p:grpSp>
          <p:grpSp>
            <p:nvGrpSpPr>
              <p:cNvPr id="15" name="Group 18"/>
              <p:cNvGrpSpPr/>
              <p:nvPr/>
            </p:nvGrpSpPr>
            <p:grpSpPr>
              <a:xfrm>
                <a:off x="285098" y="4791075"/>
                <a:ext cx="1584000" cy="1152000"/>
                <a:chOff x="1688938" y="672245"/>
                <a:chExt cx="1822204" cy="1346375"/>
              </a:xfrm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</p:grpSpPr>
            <p:sp>
              <p:nvSpPr>
                <p:cNvPr id="16" name="Oval 15"/>
                <p:cNvSpPr/>
                <p:nvPr/>
              </p:nvSpPr>
              <p:spPr>
                <a:xfrm>
                  <a:off x="1688938" y="672245"/>
                  <a:ext cx="1822204" cy="1346375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tx1"/>
                  </a:solidFill>
                  <a:prstDash val="sysDot"/>
                </a:ln>
                <a:effectLst/>
                <a:sp3d prstMaterial="softEdge">
                  <a:bevelT w="127000" prst="artDeco"/>
                </a:sp3d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</p:sp>
            <p:sp>
              <p:nvSpPr>
                <p:cNvPr id="17" name="Oval 14"/>
                <p:cNvSpPr/>
                <p:nvPr/>
              </p:nvSpPr>
              <p:spPr>
                <a:xfrm>
                  <a:off x="1868134" y="869416"/>
                  <a:ext cx="1487499" cy="952031"/>
                </a:xfrm>
                <a:prstGeom prst="rect">
                  <a:avLst/>
                </a:prstGeom>
                <a:ln>
                  <a:prstDash val="sysDot"/>
                </a:ln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24130" tIns="24130" rIns="24130" bIns="24130" spcCol="1270" anchor="ctr"/>
                <a:lstStyle/>
                <a:p>
                  <a:pPr algn="ctr" defTabSz="84453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n-US" sz="2200" b="1" dirty="0">
                      <a:solidFill>
                        <a:srgbClr val="990033"/>
                      </a:solidFill>
                      <a:latin typeface="DilleniaUPC" panose="02020603050405020304" pitchFamily="18" charset="-34"/>
                      <a:cs typeface="DilleniaUPC" panose="02020603050405020304" pitchFamily="18" charset="-34"/>
                    </a:rPr>
                    <a:t>Changes in global and ASEAN contexts  </a:t>
                  </a:r>
                  <a:endParaRPr lang="th-TH" sz="2200" b="1" dirty="0">
                    <a:solidFill>
                      <a:srgbClr val="990033"/>
                    </a:solidFill>
                    <a:latin typeface="DilleniaUPC" panose="02020603050405020304" pitchFamily="18" charset="-34"/>
                    <a:cs typeface="DilleniaUPC" panose="02020603050405020304" pitchFamily="18" charset="-34"/>
                  </a:endParaRPr>
                </a:p>
              </p:txBody>
            </p:sp>
          </p:grpSp>
        </p:grpSp>
      </p:grpSp>
      <p:grpSp>
        <p:nvGrpSpPr>
          <p:cNvPr id="59401" name="Group 41"/>
          <p:cNvGrpSpPr>
            <a:grpSpLocks/>
          </p:cNvGrpSpPr>
          <p:nvPr/>
        </p:nvGrpSpPr>
        <p:grpSpPr bwMode="auto">
          <a:xfrm>
            <a:off x="4882256" y="4891791"/>
            <a:ext cx="7041307" cy="1638923"/>
            <a:chOff x="4959959" y="4557903"/>
            <a:chExt cx="7041431" cy="1638622"/>
          </a:xfrm>
        </p:grpSpPr>
        <p:grpSp>
          <p:nvGrpSpPr>
            <p:cNvPr id="59402" name="Group 42"/>
            <p:cNvGrpSpPr>
              <a:grpSpLocks/>
            </p:cNvGrpSpPr>
            <p:nvPr/>
          </p:nvGrpSpPr>
          <p:grpSpPr bwMode="auto">
            <a:xfrm>
              <a:off x="5232750" y="4756789"/>
              <a:ext cx="6768640" cy="1439736"/>
              <a:chOff x="4884408" y="4611647"/>
              <a:chExt cx="6768640" cy="1439736"/>
            </a:xfrm>
          </p:grpSpPr>
          <p:sp>
            <p:nvSpPr>
              <p:cNvPr id="47" name="Rectangle 46"/>
              <p:cNvSpPr/>
              <p:nvPr/>
            </p:nvSpPr>
            <p:spPr>
              <a:xfrm>
                <a:off x="4988577" y="4611647"/>
                <a:ext cx="6508023" cy="1439736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th-TH" sz="1900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4884408" y="5518703"/>
                <a:ext cx="1800000" cy="486198"/>
              </a:xfrm>
              <a:prstGeom prst="rect">
                <a:avLst/>
              </a:prstGeom>
              <a:noFill/>
              <a:ln>
                <a:solidFill>
                  <a:schemeClr val="accent1">
                    <a:lumMod val="75000"/>
                  </a:schemeClr>
                </a:solidFill>
                <a:prstDash val="sysDash"/>
              </a:ln>
              <a:effectLst>
                <a:softEdge rad="31750"/>
              </a:effectLst>
            </p:spPr>
            <p:txBody>
              <a:bodyPr>
                <a:spAutoFit/>
              </a:bodyPr>
              <a:lstStyle/>
              <a:p>
                <a:pPr algn="ctr" eaLnBrk="1" hangingPunct="1">
                  <a:lnSpc>
                    <a:spcPct val="80000"/>
                  </a:lnSpc>
                  <a:defRPr/>
                </a:pPr>
                <a:r>
                  <a:rPr lang="en-US" sz="3200" b="1" dirty="0">
                    <a:solidFill>
                      <a:srgbClr val="800080"/>
                    </a:solidFill>
                    <a:latin typeface="DilleniaUPC" panose="02020603050405020304" pitchFamily="18" charset="-34"/>
                    <a:cs typeface="DilleniaUPC" panose="02020603050405020304" pitchFamily="18" charset="-34"/>
                  </a:rPr>
                  <a:t>Thai HEIs</a:t>
                </a:r>
                <a:endParaRPr lang="th-TH" sz="3200" b="1" dirty="0">
                  <a:solidFill>
                    <a:srgbClr val="800080"/>
                  </a:solidFill>
                  <a:latin typeface="DilleniaUPC" panose="02020603050405020304" pitchFamily="18" charset="-34"/>
                  <a:cs typeface="DilleniaUPC" panose="02020603050405020304" pitchFamily="18" charset="-34"/>
                </a:endParaRPr>
              </a:p>
            </p:txBody>
          </p:sp>
          <p:grpSp>
            <p:nvGrpSpPr>
              <p:cNvPr id="59412" name="Group 44"/>
              <p:cNvGrpSpPr>
                <a:grpSpLocks/>
              </p:cNvGrpSpPr>
              <p:nvPr/>
            </p:nvGrpSpPr>
            <p:grpSpPr bwMode="auto">
              <a:xfrm>
                <a:off x="5197753" y="4777418"/>
                <a:ext cx="990600" cy="685800"/>
                <a:chOff x="3843338" y="2349500"/>
                <a:chExt cx="2065337" cy="1465263"/>
              </a:xfrm>
            </p:grpSpPr>
            <p:pic>
              <p:nvPicPr>
                <p:cNvPr id="59416" name="Picture 8" descr="C:\Users\Dell-f4\Desktop\p'pearl\pix\university-icon.png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43338" y="2370138"/>
                  <a:ext cx="1063625" cy="10636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17" name="Picture 9" descr="C:\Users\Dell-f4\Desktop\p'pearl\pix\Office_building_icon.png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38663" y="2349500"/>
                  <a:ext cx="1370012" cy="10128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3" name="Picture 1" descr="C:\Users\Dell-f4\Desktop\p'pearl\pix\500px-People_icon.svg.png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duotone>
                    <a:prstClr val="black"/>
                    <a:srgbClr val="D9C3A5">
                      <a:tint val="50000"/>
                      <a:satMod val="180000"/>
                    </a:srgbClr>
                  </a:duotone>
                </a:blip>
                <a:srcRect t="10976" b="15853"/>
                <a:stretch>
                  <a:fillRect/>
                </a:stretch>
              </p:blipFill>
              <p:spPr bwMode="auto">
                <a:xfrm>
                  <a:off x="4815539" y="3174511"/>
                  <a:ext cx="855641" cy="626084"/>
                </a:xfrm>
                <a:prstGeom prst="rect">
                  <a:avLst/>
                </a:prstGeom>
                <a:noFill/>
              </p:spPr>
            </p:pic>
            <p:pic>
              <p:nvPicPr>
                <p:cNvPr id="59419" name="Picture 7" descr="C:\Users\Dell-f4\Desktop\p'pearl\pix\people-vista-example.png"/>
                <p:cNvPicPr>
                  <a:picLocks noChangeAspect="1" noChangeArrowheads="1"/>
                </p:cNvPicPr>
                <p:nvPr/>
              </p:nvPicPr>
              <p:blipFill>
                <a:blip r:embed="rId7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40469" b="7143"/>
                <a:stretch>
                  <a:fillRect/>
                </a:stretch>
              </p:blipFill>
              <p:spPr bwMode="auto">
                <a:xfrm>
                  <a:off x="4494213" y="3176588"/>
                  <a:ext cx="642937" cy="6381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420" name="Picture 6" descr="C:\Users\Dell-f4\Desktop\p'pearl\pix\membership-icon.jpg"/>
                <p:cNvPicPr>
                  <a:picLocks noChangeAspect="1" noChangeArrowheads="1"/>
                </p:cNvPicPr>
                <p:nvPr/>
              </p:nvPicPr>
              <p:blipFill>
                <a:blip r:embed="rId8">
                  <a:clrChange>
                    <a:clrFrom>
                      <a:srgbClr val="FFFFF8"/>
                    </a:clrFrom>
                    <a:clrTo>
                      <a:srgbClr val="FFFFF8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669" t="1173"/>
                <a:stretch>
                  <a:fillRect/>
                </a:stretch>
              </p:blipFill>
              <p:spPr bwMode="auto">
                <a:xfrm>
                  <a:off x="4027488" y="3148013"/>
                  <a:ext cx="644525" cy="6016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50" name="Content Placeholder 2"/>
              <p:cNvSpPr txBox="1">
                <a:spLocks/>
              </p:cNvSpPr>
              <p:nvPr/>
            </p:nvSpPr>
            <p:spPr bwMode="auto">
              <a:xfrm>
                <a:off x="6471492" y="4799396"/>
                <a:ext cx="5181556" cy="1125850"/>
              </a:xfrm>
              <a:prstGeom prst="rect">
                <a:avLst/>
              </a:prstGeom>
              <a:noFill/>
              <a:ln>
                <a:noFill/>
              </a:ln>
              <a:effectLst>
                <a:glow rad="63500">
                  <a:schemeClr val="accent6">
                    <a:satMod val="175000"/>
                    <a:alpha val="40000"/>
                  </a:schemeClr>
                </a:glow>
                <a:softEdge rad="31750"/>
              </a:effectLst>
            </p:spPr>
            <p:txBody>
              <a:bodyPr/>
              <a:lstStyle>
                <a:lvl1pPr marL="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80000"/>
                  </a:lnSpc>
                  <a:defRPr/>
                </a:pPr>
                <a:r>
                  <a:rPr lang="en-US" sz="2800" b="1" dirty="0">
                    <a:solidFill>
                      <a:srgbClr val="0000CC"/>
                    </a:solidFill>
                    <a:latin typeface="DilleniaUPC" panose="02020603050405020304" pitchFamily="18" charset="-34"/>
                    <a:cs typeface="DilleniaUPC" panose="02020603050405020304" pitchFamily="18" charset="-34"/>
                  </a:rPr>
                  <a:t>Major mechanism to help solve the country’s problems and crises by using knowledge to guide country’s development</a:t>
                </a:r>
                <a:endParaRPr lang="th-TH" sz="2800" b="1" dirty="0">
                  <a:solidFill>
                    <a:srgbClr val="0000CC"/>
                  </a:solidFill>
                  <a:latin typeface="DilleniaUPC" panose="02020603050405020304" pitchFamily="18" charset="-34"/>
                  <a:cs typeface="DilleniaUPC" panose="02020603050405020304" pitchFamily="18" charset="-34"/>
                </a:endParaRPr>
              </a:p>
            </p:txBody>
          </p:sp>
        </p:grpSp>
        <p:pic>
          <p:nvPicPr>
            <p:cNvPr id="59404" name="Picture 3" descr="http://img.kapook.com/image/icon/48be2683.gif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0433453" y="4597591"/>
              <a:ext cx="431796" cy="352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405" name="Picture 3" descr="http://img.kapook.com/image/icon/48be2683.gif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H="1" flipV="1">
              <a:off x="4959959" y="5372949"/>
              <a:ext cx="431796" cy="352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403" name="Picture 3" descr="http://img.kapook.com/image/icon/48be2683.gif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6955568" y="4597591"/>
              <a:ext cx="431796" cy="352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5" name="Title 1"/>
          <p:cNvSpPr txBox="1">
            <a:spLocks/>
          </p:cNvSpPr>
          <p:nvPr/>
        </p:nvSpPr>
        <p:spPr bwMode="auto">
          <a:xfrm>
            <a:off x="838681" y="885392"/>
            <a:ext cx="3545487" cy="600137"/>
          </a:xfrm>
          <a:prstGeom prst="rect">
            <a:avLst/>
          </a:prstGeom>
          <a:solidFill>
            <a:srgbClr val="D9D9D9"/>
          </a:solidFill>
          <a:ln>
            <a:noFill/>
          </a:ln>
          <a:extLst/>
        </p:spPr>
        <p:txBody>
          <a:bodyPr lIns="91427" tIns="45714" rIns="91427" bIns="45714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Wingdings" panose="05000000000000000000" pitchFamily="2" charset="2"/>
              </a:rPr>
              <a:t>1. </a:t>
            </a:r>
            <a:r>
              <a:rPr lang="en-US" altLang="en-US" sz="2400" b="1" dirty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Future scenarios which have an impact on Thai Higher Education</a:t>
            </a:r>
            <a:endParaRPr lang="th-TH" altLang="en-US" sz="2400" b="1" dirty="0">
              <a:solidFill>
                <a:srgbClr val="FF0066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56" name="Title 1"/>
          <p:cNvSpPr txBox="1">
            <a:spLocks/>
          </p:cNvSpPr>
          <p:nvPr/>
        </p:nvSpPr>
        <p:spPr bwMode="auto">
          <a:xfrm>
            <a:off x="6022118" y="896840"/>
            <a:ext cx="2198260" cy="570175"/>
          </a:xfrm>
          <a:prstGeom prst="rect">
            <a:avLst/>
          </a:prstGeom>
          <a:solidFill>
            <a:srgbClr val="D9D9D9"/>
          </a:solidFill>
          <a:ln>
            <a:noFill/>
          </a:ln>
          <a:extLst/>
        </p:spPr>
        <p:txBody>
          <a:bodyPr lIns="91427" tIns="45714" rIns="91427" bIns="45714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2500" b="1" dirty="0">
                <a:solidFill>
                  <a:srgbClr val="009900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Wingdings" panose="05000000000000000000" pitchFamily="2" charset="2"/>
              </a:rPr>
              <a:t>2. </a:t>
            </a:r>
            <a:r>
              <a:rPr lang="en-US" altLang="en-US" sz="2500" b="1" dirty="0">
                <a:solidFill>
                  <a:srgbClr val="0099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Thailand's 20-Year National Strategy</a:t>
            </a:r>
            <a:endParaRPr lang="th-TH" altLang="en-US" sz="2500" b="1" dirty="0">
              <a:solidFill>
                <a:srgbClr val="009900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57" name="Title 1"/>
          <p:cNvSpPr txBox="1">
            <a:spLocks/>
          </p:cNvSpPr>
          <p:nvPr/>
        </p:nvSpPr>
        <p:spPr bwMode="auto">
          <a:xfrm>
            <a:off x="9514365" y="1115690"/>
            <a:ext cx="2198260" cy="441103"/>
          </a:xfrm>
          <a:prstGeom prst="rect">
            <a:avLst/>
          </a:prstGeom>
          <a:solidFill>
            <a:srgbClr val="D9D9D9"/>
          </a:solidFill>
          <a:ln>
            <a:noFill/>
          </a:ln>
          <a:extLst/>
        </p:spPr>
        <p:txBody>
          <a:bodyPr lIns="91427" tIns="45714" rIns="91427" bIns="45714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Wingdings" panose="05000000000000000000" pitchFamily="2" charset="2"/>
              </a:rPr>
              <a:t>3. </a:t>
            </a:r>
            <a:r>
              <a:rPr lang="en-US" altLang="en-US" sz="3200" b="1" dirty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Thailand 4.0</a:t>
            </a:r>
            <a:endParaRPr lang="th-TH" altLang="en-US" sz="3200" b="1" dirty="0">
              <a:solidFill>
                <a:srgbClr val="FF0066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5245578" y="1503188"/>
            <a:ext cx="3879073" cy="3498371"/>
            <a:chOff x="5241263" y="1412776"/>
            <a:chExt cx="3879073" cy="3498370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10"/>
            <a:srcRect l="38071" t="26009" r="21168" b="8606"/>
            <a:stretch/>
          </p:blipFill>
          <p:spPr>
            <a:xfrm>
              <a:off x="5241263" y="1412776"/>
              <a:ext cx="3879073" cy="349837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grpSp>
          <p:nvGrpSpPr>
            <p:cNvPr id="40" name="Group 39"/>
            <p:cNvGrpSpPr/>
            <p:nvPr/>
          </p:nvGrpSpPr>
          <p:grpSpPr>
            <a:xfrm>
              <a:off x="5511292" y="1534285"/>
              <a:ext cx="3308858" cy="2974240"/>
              <a:chOff x="5511292" y="1534285"/>
              <a:chExt cx="3308858" cy="2974240"/>
            </a:xfrm>
          </p:grpSpPr>
          <p:sp>
            <p:nvSpPr>
              <p:cNvPr id="33" name="Regular Pentagon 32"/>
              <p:cNvSpPr/>
              <p:nvPr/>
            </p:nvSpPr>
            <p:spPr>
              <a:xfrm>
                <a:off x="5764566" y="2420888"/>
                <a:ext cx="979506" cy="932154"/>
              </a:xfrm>
              <a:prstGeom prst="pentagon">
                <a:avLst/>
              </a:prstGeom>
              <a:solidFill>
                <a:srgbClr val="99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gular Pentagon 53"/>
              <p:cNvSpPr/>
              <p:nvPr/>
            </p:nvSpPr>
            <p:spPr>
              <a:xfrm>
                <a:off x="6684836" y="1693721"/>
                <a:ext cx="995340" cy="1063459"/>
              </a:xfrm>
              <a:prstGeom prst="pentagon">
                <a:avLst/>
              </a:prstGeom>
              <a:solidFill>
                <a:srgbClr val="B9CD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Regular Pentagon 57"/>
              <p:cNvSpPr/>
              <p:nvPr/>
            </p:nvSpPr>
            <p:spPr>
              <a:xfrm>
                <a:off x="7552990" y="2399370"/>
                <a:ext cx="1047456" cy="1012605"/>
              </a:xfrm>
              <a:prstGeom prst="pentagon">
                <a:avLst/>
              </a:prstGeom>
              <a:solidFill>
                <a:srgbClr val="E46C0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egular Pentagon 58"/>
              <p:cNvSpPr/>
              <p:nvPr/>
            </p:nvSpPr>
            <p:spPr>
              <a:xfrm>
                <a:off x="6055613" y="3472959"/>
                <a:ext cx="1048500" cy="1017738"/>
              </a:xfrm>
              <a:prstGeom prst="pentagon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gular Pentagon 59"/>
              <p:cNvSpPr/>
              <p:nvPr/>
            </p:nvSpPr>
            <p:spPr>
              <a:xfrm>
                <a:off x="7211216" y="3485562"/>
                <a:ext cx="1045024" cy="1022963"/>
              </a:xfrm>
              <a:prstGeom prst="pentagon">
                <a:avLst/>
              </a:prstGeom>
              <a:solidFill>
                <a:srgbClr val="1737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Freeform 33"/>
              <p:cNvSpPr/>
              <p:nvPr/>
            </p:nvSpPr>
            <p:spPr>
              <a:xfrm>
                <a:off x="6737350" y="2876550"/>
                <a:ext cx="806450" cy="552450"/>
              </a:xfrm>
              <a:custGeom>
                <a:avLst/>
                <a:gdLst>
                  <a:gd name="connsiteX0" fmla="*/ 0 w 806450"/>
                  <a:gd name="connsiteY0" fmla="*/ 406400 h 552450"/>
                  <a:gd name="connsiteX1" fmla="*/ 19050 w 806450"/>
                  <a:gd name="connsiteY1" fmla="*/ 336550 h 552450"/>
                  <a:gd name="connsiteX2" fmla="*/ 38100 w 806450"/>
                  <a:gd name="connsiteY2" fmla="*/ 317500 h 552450"/>
                  <a:gd name="connsiteX3" fmla="*/ 57150 w 806450"/>
                  <a:gd name="connsiteY3" fmla="*/ 254000 h 552450"/>
                  <a:gd name="connsiteX4" fmla="*/ 63500 w 806450"/>
                  <a:gd name="connsiteY4" fmla="*/ 234950 h 552450"/>
                  <a:gd name="connsiteX5" fmla="*/ 76200 w 806450"/>
                  <a:gd name="connsiteY5" fmla="*/ 158750 h 552450"/>
                  <a:gd name="connsiteX6" fmla="*/ 82550 w 806450"/>
                  <a:gd name="connsiteY6" fmla="*/ 139700 h 552450"/>
                  <a:gd name="connsiteX7" fmla="*/ 120650 w 806450"/>
                  <a:gd name="connsiteY7" fmla="*/ 101600 h 552450"/>
                  <a:gd name="connsiteX8" fmla="*/ 158750 w 806450"/>
                  <a:gd name="connsiteY8" fmla="*/ 44450 h 552450"/>
                  <a:gd name="connsiteX9" fmla="*/ 171450 w 806450"/>
                  <a:gd name="connsiteY9" fmla="*/ 25400 h 552450"/>
                  <a:gd name="connsiteX10" fmla="*/ 190500 w 806450"/>
                  <a:gd name="connsiteY10" fmla="*/ 19050 h 552450"/>
                  <a:gd name="connsiteX11" fmla="*/ 209550 w 806450"/>
                  <a:gd name="connsiteY11" fmla="*/ 6350 h 552450"/>
                  <a:gd name="connsiteX12" fmla="*/ 234950 w 806450"/>
                  <a:gd name="connsiteY12" fmla="*/ 0 h 552450"/>
                  <a:gd name="connsiteX13" fmla="*/ 317500 w 806450"/>
                  <a:gd name="connsiteY13" fmla="*/ 6350 h 552450"/>
                  <a:gd name="connsiteX14" fmla="*/ 381000 w 806450"/>
                  <a:gd name="connsiteY14" fmla="*/ 19050 h 552450"/>
                  <a:gd name="connsiteX15" fmla="*/ 400050 w 806450"/>
                  <a:gd name="connsiteY15" fmla="*/ 25400 h 552450"/>
                  <a:gd name="connsiteX16" fmla="*/ 628650 w 806450"/>
                  <a:gd name="connsiteY16" fmla="*/ 31750 h 552450"/>
                  <a:gd name="connsiteX17" fmla="*/ 774700 w 806450"/>
                  <a:gd name="connsiteY17" fmla="*/ 38100 h 552450"/>
                  <a:gd name="connsiteX18" fmla="*/ 793750 w 806450"/>
                  <a:gd name="connsiteY18" fmla="*/ 107950 h 552450"/>
                  <a:gd name="connsiteX19" fmla="*/ 806450 w 806450"/>
                  <a:gd name="connsiteY19" fmla="*/ 387350 h 552450"/>
                  <a:gd name="connsiteX20" fmla="*/ 800100 w 806450"/>
                  <a:gd name="connsiteY20" fmla="*/ 495300 h 552450"/>
                  <a:gd name="connsiteX21" fmla="*/ 793750 w 806450"/>
                  <a:gd name="connsiteY21" fmla="*/ 514350 h 552450"/>
                  <a:gd name="connsiteX22" fmla="*/ 749300 w 806450"/>
                  <a:gd name="connsiteY22" fmla="*/ 539750 h 552450"/>
                  <a:gd name="connsiteX23" fmla="*/ 711200 w 806450"/>
                  <a:gd name="connsiteY23" fmla="*/ 552450 h 552450"/>
                  <a:gd name="connsiteX24" fmla="*/ 666750 w 806450"/>
                  <a:gd name="connsiteY24" fmla="*/ 546100 h 552450"/>
                  <a:gd name="connsiteX25" fmla="*/ 628650 w 806450"/>
                  <a:gd name="connsiteY25" fmla="*/ 539750 h 552450"/>
                  <a:gd name="connsiteX26" fmla="*/ 304800 w 806450"/>
                  <a:gd name="connsiteY26" fmla="*/ 533400 h 552450"/>
                  <a:gd name="connsiteX27" fmla="*/ 273050 w 806450"/>
                  <a:gd name="connsiteY27" fmla="*/ 527050 h 552450"/>
                  <a:gd name="connsiteX28" fmla="*/ 247650 w 806450"/>
                  <a:gd name="connsiteY28" fmla="*/ 520700 h 552450"/>
                  <a:gd name="connsiteX29" fmla="*/ 152400 w 806450"/>
                  <a:gd name="connsiteY29" fmla="*/ 514350 h 552450"/>
                  <a:gd name="connsiteX30" fmla="*/ 120650 w 806450"/>
                  <a:gd name="connsiteY30" fmla="*/ 488950 h 552450"/>
                  <a:gd name="connsiteX31" fmla="*/ 107950 w 806450"/>
                  <a:gd name="connsiteY31" fmla="*/ 469900 h 552450"/>
                  <a:gd name="connsiteX32" fmla="*/ 69850 w 806450"/>
                  <a:gd name="connsiteY32" fmla="*/ 450850 h 552450"/>
                  <a:gd name="connsiteX33" fmla="*/ 57150 w 806450"/>
                  <a:gd name="connsiteY33" fmla="*/ 431800 h 552450"/>
                  <a:gd name="connsiteX34" fmla="*/ 38100 w 806450"/>
                  <a:gd name="connsiteY34" fmla="*/ 425450 h 552450"/>
                  <a:gd name="connsiteX35" fmla="*/ 19050 w 806450"/>
                  <a:gd name="connsiteY35" fmla="*/ 412750 h 552450"/>
                  <a:gd name="connsiteX36" fmla="*/ 0 w 806450"/>
                  <a:gd name="connsiteY36" fmla="*/ 406400 h 552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806450" h="552450">
                    <a:moveTo>
                      <a:pt x="0" y="406400"/>
                    </a:moveTo>
                    <a:cubicBezTo>
                      <a:pt x="2480" y="394000"/>
                      <a:pt x="10993" y="344607"/>
                      <a:pt x="19050" y="336550"/>
                    </a:cubicBezTo>
                    <a:lnTo>
                      <a:pt x="38100" y="317500"/>
                    </a:lnTo>
                    <a:cubicBezTo>
                      <a:pt x="47697" y="279113"/>
                      <a:pt x="41690" y="300379"/>
                      <a:pt x="57150" y="254000"/>
                    </a:cubicBezTo>
                    <a:lnTo>
                      <a:pt x="63500" y="234950"/>
                    </a:lnTo>
                    <a:cubicBezTo>
                      <a:pt x="67084" y="209860"/>
                      <a:pt x="70010" y="183511"/>
                      <a:pt x="76200" y="158750"/>
                    </a:cubicBezTo>
                    <a:cubicBezTo>
                      <a:pt x="77823" y="152256"/>
                      <a:pt x="78441" y="144984"/>
                      <a:pt x="82550" y="139700"/>
                    </a:cubicBezTo>
                    <a:cubicBezTo>
                      <a:pt x="93577" y="125523"/>
                      <a:pt x="110687" y="116544"/>
                      <a:pt x="120650" y="101600"/>
                    </a:cubicBezTo>
                    <a:lnTo>
                      <a:pt x="158750" y="44450"/>
                    </a:lnTo>
                    <a:cubicBezTo>
                      <a:pt x="162983" y="38100"/>
                      <a:pt x="164210" y="27813"/>
                      <a:pt x="171450" y="25400"/>
                    </a:cubicBezTo>
                    <a:cubicBezTo>
                      <a:pt x="177800" y="23283"/>
                      <a:pt x="184513" y="22043"/>
                      <a:pt x="190500" y="19050"/>
                    </a:cubicBezTo>
                    <a:cubicBezTo>
                      <a:pt x="197326" y="15637"/>
                      <a:pt x="202535" y="9356"/>
                      <a:pt x="209550" y="6350"/>
                    </a:cubicBezTo>
                    <a:cubicBezTo>
                      <a:pt x="217572" y="2912"/>
                      <a:pt x="226483" y="2117"/>
                      <a:pt x="234950" y="0"/>
                    </a:cubicBezTo>
                    <a:cubicBezTo>
                      <a:pt x="262467" y="2117"/>
                      <a:pt x="290134" y="2781"/>
                      <a:pt x="317500" y="6350"/>
                    </a:cubicBezTo>
                    <a:cubicBezTo>
                      <a:pt x="338905" y="9142"/>
                      <a:pt x="360522" y="12224"/>
                      <a:pt x="381000" y="19050"/>
                    </a:cubicBezTo>
                    <a:cubicBezTo>
                      <a:pt x="387350" y="21167"/>
                      <a:pt x="393365" y="25057"/>
                      <a:pt x="400050" y="25400"/>
                    </a:cubicBezTo>
                    <a:cubicBezTo>
                      <a:pt x="476179" y="29304"/>
                      <a:pt x="552464" y="29167"/>
                      <a:pt x="628650" y="31750"/>
                    </a:cubicBezTo>
                    <a:lnTo>
                      <a:pt x="774700" y="38100"/>
                    </a:lnTo>
                    <a:cubicBezTo>
                      <a:pt x="794749" y="68174"/>
                      <a:pt x="791186" y="56677"/>
                      <a:pt x="793750" y="107950"/>
                    </a:cubicBezTo>
                    <a:cubicBezTo>
                      <a:pt x="811615" y="465256"/>
                      <a:pt x="790441" y="195238"/>
                      <a:pt x="806450" y="387350"/>
                    </a:cubicBezTo>
                    <a:cubicBezTo>
                      <a:pt x="804333" y="423333"/>
                      <a:pt x="803687" y="459433"/>
                      <a:pt x="800100" y="495300"/>
                    </a:cubicBezTo>
                    <a:cubicBezTo>
                      <a:pt x="799434" y="501960"/>
                      <a:pt x="797931" y="509123"/>
                      <a:pt x="793750" y="514350"/>
                    </a:cubicBezTo>
                    <a:cubicBezTo>
                      <a:pt x="788359" y="521088"/>
                      <a:pt x="754815" y="537544"/>
                      <a:pt x="749300" y="539750"/>
                    </a:cubicBezTo>
                    <a:cubicBezTo>
                      <a:pt x="736871" y="544722"/>
                      <a:pt x="711200" y="552450"/>
                      <a:pt x="711200" y="552450"/>
                    </a:cubicBezTo>
                    <a:lnTo>
                      <a:pt x="666750" y="546100"/>
                    </a:lnTo>
                    <a:cubicBezTo>
                      <a:pt x="654025" y="544142"/>
                      <a:pt x="641517" y="540201"/>
                      <a:pt x="628650" y="539750"/>
                    </a:cubicBezTo>
                    <a:cubicBezTo>
                      <a:pt x="520746" y="535964"/>
                      <a:pt x="412750" y="535517"/>
                      <a:pt x="304800" y="533400"/>
                    </a:cubicBezTo>
                    <a:cubicBezTo>
                      <a:pt x="294217" y="531283"/>
                      <a:pt x="283586" y="529391"/>
                      <a:pt x="273050" y="527050"/>
                    </a:cubicBezTo>
                    <a:cubicBezTo>
                      <a:pt x="264531" y="525157"/>
                      <a:pt x="256329" y="521614"/>
                      <a:pt x="247650" y="520700"/>
                    </a:cubicBezTo>
                    <a:cubicBezTo>
                      <a:pt x="216004" y="517369"/>
                      <a:pt x="184150" y="516467"/>
                      <a:pt x="152400" y="514350"/>
                    </a:cubicBezTo>
                    <a:cubicBezTo>
                      <a:pt x="116004" y="459755"/>
                      <a:pt x="164467" y="524003"/>
                      <a:pt x="120650" y="488950"/>
                    </a:cubicBezTo>
                    <a:cubicBezTo>
                      <a:pt x="114691" y="484182"/>
                      <a:pt x="113346" y="475296"/>
                      <a:pt x="107950" y="469900"/>
                    </a:cubicBezTo>
                    <a:cubicBezTo>
                      <a:pt x="95640" y="457590"/>
                      <a:pt x="85344" y="456015"/>
                      <a:pt x="69850" y="450850"/>
                    </a:cubicBezTo>
                    <a:cubicBezTo>
                      <a:pt x="65617" y="444500"/>
                      <a:pt x="63109" y="436568"/>
                      <a:pt x="57150" y="431800"/>
                    </a:cubicBezTo>
                    <a:cubicBezTo>
                      <a:pt x="51923" y="427619"/>
                      <a:pt x="44087" y="428443"/>
                      <a:pt x="38100" y="425450"/>
                    </a:cubicBezTo>
                    <a:cubicBezTo>
                      <a:pt x="31274" y="422037"/>
                      <a:pt x="24446" y="418146"/>
                      <a:pt x="19050" y="412750"/>
                    </a:cubicBezTo>
                    <a:lnTo>
                      <a:pt x="0" y="40640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Freeform 34"/>
              <p:cNvSpPr/>
              <p:nvPr/>
            </p:nvSpPr>
            <p:spPr>
              <a:xfrm>
                <a:off x="5511292" y="3333750"/>
                <a:ext cx="514858" cy="615950"/>
              </a:xfrm>
              <a:custGeom>
                <a:avLst/>
                <a:gdLst>
                  <a:gd name="connsiteX0" fmla="*/ 508 w 514858"/>
                  <a:gd name="connsiteY0" fmla="*/ 69850 h 615950"/>
                  <a:gd name="connsiteX1" fmla="*/ 13208 w 514858"/>
                  <a:gd name="connsiteY1" fmla="*/ 101600 h 615950"/>
                  <a:gd name="connsiteX2" fmla="*/ 19558 w 514858"/>
                  <a:gd name="connsiteY2" fmla="*/ 133350 h 615950"/>
                  <a:gd name="connsiteX3" fmla="*/ 32258 w 514858"/>
                  <a:gd name="connsiteY3" fmla="*/ 177800 h 615950"/>
                  <a:gd name="connsiteX4" fmla="*/ 44958 w 514858"/>
                  <a:gd name="connsiteY4" fmla="*/ 228600 h 615950"/>
                  <a:gd name="connsiteX5" fmla="*/ 64008 w 514858"/>
                  <a:gd name="connsiteY5" fmla="*/ 266700 h 615950"/>
                  <a:gd name="connsiteX6" fmla="*/ 76708 w 514858"/>
                  <a:gd name="connsiteY6" fmla="*/ 285750 h 615950"/>
                  <a:gd name="connsiteX7" fmla="*/ 89408 w 514858"/>
                  <a:gd name="connsiteY7" fmla="*/ 336550 h 615950"/>
                  <a:gd name="connsiteX8" fmla="*/ 95758 w 514858"/>
                  <a:gd name="connsiteY8" fmla="*/ 450850 h 615950"/>
                  <a:gd name="connsiteX9" fmla="*/ 102108 w 514858"/>
                  <a:gd name="connsiteY9" fmla="*/ 488950 h 615950"/>
                  <a:gd name="connsiteX10" fmla="*/ 121158 w 514858"/>
                  <a:gd name="connsiteY10" fmla="*/ 508000 h 615950"/>
                  <a:gd name="connsiteX11" fmla="*/ 152908 w 514858"/>
                  <a:gd name="connsiteY11" fmla="*/ 539750 h 615950"/>
                  <a:gd name="connsiteX12" fmla="*/ 184658 w 514858"/>
                  <a:gd name="connsiteY12" fmla="*/ 565150 h 615950"/>
                  <a:gd name="connsiteX13" fmla="*/ 222758 w 514858"/>
                  <a:gd name="connsiteY13" fmla="*/ 590550 h 615950"/>
                  <a:gd name="connsiteX14" fmla="*/ 305308 w 514858"/>
                  <a:gd name="connsiteY14" fmla="*/ 615950 h 615950"/>
                  <a:gd name="connsiteX15" fmla="*/ 413258 w 514858"/>
                  <a:gd name="connsiteY15" fmla="*/ 584200 h 615950"/>
                  <a:gd name="connsiteX16" fmla="*/ 445008 w 514858"/>
                  <a:gd name="connsiteY16" fmla="*/ 558800 h 615950"/>
                  <a:gd name="connsiteX17" fmla="*/ 464058 w 514858"/>
                  <a:gd name="connsiteY17" fmla="*/ 527050 h 615950"/>
                  <a:gd name="connsiteX18" fmla="*/ 476758 w 514858"/>
                  <a:gd name="connsiteY18" fmla="*/ 508000 h 615950"/>
                  <a:gd name="connsiteX19" fmla="*/ 489458 w 514858"/>
                  <a:gd name="connsiteY19" fmla="*/ 482600 h 615950"/>
                  <a:gd name="connsiteX20" fmla="*/ 502158 w 514858"/>
                  <a:gd name="connsiteY20" fmla="*/ 400050 h 615950"/>
                  <a:gd name="connsiteX21" fmla="*/ 514858 w 514858"/>
                  <a:gd name="connsiteY21" fmla="*/ 381000 h 615950"/>
                  <a:gd name="connsiteX22" fmla="*/ 489458 w 514858"/>
                  <a:gd name="connsiteY22" fmla="*/ 336550 h 615950"/>
                  <a:gd name="connsiteX23" fmla="*/ 464058 w 514858"/>
                  <a:gd name="connsiteY23" fmla="*/ 304800 h 615950"/>
                  <a:gd name="connsiteX24" fmla="*/ 419608 w 514858"/>
                  <a:gd name="connsiteY24" fmla="*/ 254000 h 615950"/>
                  <a:gd name="connsiteX25" fmla="*/ 394208 w 514858"/>
                  <a:gd name="connsiteY25" fmla="*/ 215900 h 615950"/>
                  <a:gd name="connsiteX26" fmla="*/ 375158 w 514858"/>
                  <a:gd name="connsiteY26" fmla="*/ 177800 h 615950"/>
                  <a:gd name="connsiteX27" fmla="*/ 368808 w 514858"/>
                  <a:gd name="connsiteY27" fmla="*/ 158750 h 615950"/>
                  <a:gd name="connsiteX28" fmla="*/ 349758 w 514858"/>
                  <a:gd name="connsiteY28" fmla="*/ 139700 h 615950"/>
                  <a:gd name="connsiteX29" fmla="*/ 318008 w 514858"/>
                  <a:gd name="connsiteY29" fmla="*/ 107950 h 615950"/>
                  <a:gd name="connsiteX30" fmla="*/ 292608 w 514858"/>
                  <a:gd name="connsiteY30" fmla="*/ 69850 h 615950"/>
                  <a:gd name="connsiteX31" fmla="*/ 241808 w 514858"/>
                  <a:gd name="connsiteY31" fmla="*/ 25400 h 615950"/>
                  <a:gd name="connsiteX32" fmla="*/ 184658 w 514858"/>
                  <a:gd name="connsiteY32" fmla="*/ 6350 h 615950"/>
                  <a:gd name="connsiteX33" fmla="*/ 165608 w 514858"/>
                  <a:gd name="connsiteY33" fmla="*/ 0 h 615950"/>
                  <a:gd name="connsiteX34" fmla="*/ 95758 w 514858"/>
                  <a:gd name="connsiteY34" fmla="*/ 12700 h 615950"/>
                  <a:gd name="connsiteX35" fmla="*/ 44958 w 514858"/>
                  <a:gd name="connsiteY35" fmla="*/ 25400 h 615950"/>
                  <a:gd name="connsiteX36" fmla="*/ 32258 w 514858"/>
                  <a:gd name="connsiteY36" fmla="*/ 44450 h 615950"/>
                  <a:gd name="connsiteX37" fmla="*/ 508 w 514858"/>
                  <a:gd name="connsiteY37" fmla="*/ 69850 h 61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14858" h="615950">
                    <a:moveTo>
                      <a:pt x="508" y="69850"/>
                    </a:moveTo>
                    <a:cubicBezTo>
                      <a:pt x="-2667" y="79375"/>
                      <a:pt x="9933" y="90682"/>
                      <a:pt x="13208" y="101600"/>
                    </a:cubicBezTo>
                    <a:cubicBezTo>
                      <a:pt x="16309" y="111938"/>
                      <a:pt x="17217" y="122814"/>
                      <a:pt x="19558" y="133350"/>
                    </a:cubicBezTo>
                    <a:cubicBezTo>
                      <a:pt x="32250" y="190462"/>
                      <a:pt x="19530" y="131129"/>
                      <a:pt x="32258" y="177800"/>
                    </a:cubicBezTo>
                    <a:cubicBezTo>
                      <a:pt x="36851" y="194639"/>
                      <a:pt x="35276" y="214077"/>
                      <a:pt x="44958" y="228600"/>
                    </a:cubicBezTo>
                    <a:cubicBezTo>
                      <a:pt x="81354" y="283195"/>
                      <a:pt x="37718" y="214120"/>
                      <a:pt x="64008" y="266700"/>
                    </a:cubicBezTo>
                    <a:cubicBezTo>
                      <a:pt x="67421" y="273526"/>
                      <a:pt x="73295" y="278924"/>
                      <a:pt x="76708" y="285750"/>
                    </a:cubicBezTo>
                    <a:cubicBezTo>
                      <a:pt x="83217" y="298767"/>
                      <a:pt x="86993" y="324474"/>
                      <a:pt x="89408" y="336550"/>
                    </a:cubicBezTo>
                    <a:cubicBezTo>
                      <a:pt x="91525" y="374650"/>
                      <a:pt x="92589" y="412823"/>
                      <a:pt x="95758" y="450850"/>
                    </a:cubicBezTo>
                    <a:cubicBezTo>
                      <a:pt x="96827" y="463681"/>
                      <a:pt x="96879" y="477185"/>
                      <a:pt x="102108" y="488950"/>
                    </a:cubicBezTo>
                    <a:cubicBezTo>
                      <a:pt x="105755" y="497156"/>
                      <a:pt x="115409" y="501101"/>
                      <a:pt x="121158" y="508000"/>
                    </a:cubicBezTo>
                    <a:cubicBezTo>
                      <a:pt x="147616" y="539750"/>
                      <a:pt x="117983" y="516467"/>
                      <a:pt x="152908" y="539750"/>
                    </a:cubicBezTo>
                    <a:cubicBezTo>
                      <a:pt x="176374" y="574949"/>
                      <a:pt x="152182" y="547108"/>
                      <a:pt x="184658" y="565150"/>
                    </a:cubicBezTo>
                    <a:cubicBezTo>
                      <a:pt x="198001" y="572563"/>
                      <a:pt x="207791" y="587557"/>
                      <a:pt x="222758" y="590550"/>
                    </a:cubicBezTo>
                    <a:cubicBezTo>
                      <a:pt x="272242" y="600447"/>
                      <a:pt x="244402" y="593110"/>
                      <a:pt x="305308" y="615950"/>
                    </a:cubicBezTo>
                    <a:cubicBezTo>
                      <a:pt x="354975" y="608855"/>
                      <a:pt x="362290" y="611383"/>
                      <a:pt x="413258" y="584200"/>
                    </a:cubicBezTo>
                    <a:cubicBezTo>
                      <a:pt x="425217" y="577822"/>
                      <a:pt x="434425" y="567267"/>
                      <a:pt x="445008" y="558800"/>
                    </a:cubicBezTo>
                    <a:cubicBezTo>
                      <a:pt x="451358" y="548217"/>
                      <a:pt x="457517" y="537516"/>
                      <a:pt x="464058" y="527050"/>
                    </a:cubicBezTo>
                    <a:cubicBezTo>
                      <a:pt x="468103" y="520578"/>
                      <a:pt x="472972" y="514626"/>
                      <a:pt x="476758" y="508000"/>
                    </a:cubicBezTo>
                    <a:cubicBezTo>
                      <a:pt x="481454" y="499781"/>
                      <a:pt x="485225" y="491067"/>
                      <a:pt x="489458" y="482600"/>
                    </a:cubicBezTo>
                    <a:cubicBezTo>
                      <a:pt x="491279" y="464388"/>
                      <a:pt x="490716" y="422935"/>
                      <a:pt x="502158" y="400050"/>
                    </a:cubicBezTo>
                    <a:cubicBezTo>
                      <a:pt x="505571" y="393224"/>
                      <a:pt x="510625" y="387350"/>
                      <a:pt x="514858" y="381000"/>
                    </a:cubicBezTo>
                    <a:cubicBezTo>
                      <a:pt x="500845" y="310935"/>
                      <a:pt x="521849" y="377038"/>
                      <a:pt x="489458" y="336550"/>
                    </a:cubicBezTo>
                    <a:cubicBezTo>
                      <a:pt x="454405" y="292733"/>
                      <a:pt x="518653" y="341196"/>
                      <a:pt x="464058" y="304800"/>
                    </a:cubicBezTo>
                    <a:cubicBezTo>
                      <a:pt x="434425" y="260350"/>
                      <a:pt x="451358" y="275167"/>
                      <a:pt x="419608" y="254000"/>
                    </a:cubicBezTo>
                    <a:cubicBezTo>
                      <a:pt x="411141" y="241300"/>
                      <a:pt x="399035" y="230380"/>
                      <a:pt x="394208" y="215900"/>
                    </a:cubicBezTo>
                    <a:cubicBezTo>
                      <a:pt x="378247" y="168017"/>
                      <a:pt x="399777" y="227039"/>
                      <a:pt x="375158" y="177800"/>
                    </a:cubicBezTo>
                    <a:cubicBezTo>
                      <a:pt x="372165" y="171813"/>
                      <a:pt x="372521" y="164319"/>
                      <a:pt x="368808" y="158750"/>
                    </a:cubicBezTo>
                    <a:cubicBezTo>
                      <a:pt x="363827" y="151278"/>
                      <a:pt x="355507" y="146599"/>
                      <a:pt x="349758" y="139700"/>
                    </a:cubicBezTo>
                    <a:cubicBezTo>
                      <a:pt x="323300" y="107950"/>
                      <a:pt x="352933" y="131233"/>
                      <a:pt x="318008" y="107950"/>
                    </a:cubicBezTo>
                    <a:cubicBezTo>
                      <a:pt x="306849" y="74472"/>
                      <a:pt x="319034" y="101561"/>
                      <a:pt x="292608" y="69850"/>
                    </a:cubicBezTo>
                    <a:cubicBezTo>
                      <a:pt x="272662" y="45915"/>
                      <a:pt x="283816" y="39403"/>
                      <a:pt x="241808" y="25400"/>
                    </a:cubicBezTo>
                    <a:lnTo>
                      <a:pt x="184658" y="6350"/>
                    </a:lnTo>
                    <a:lnTo>
                      <a:pt x="165608" y="0"/>
                    </a:lnTo>
                    <a:cubicBezTo>
                      <a:pt x="88557" y="11007"/>
                      <a:pt x="149650" y="724"/>
                      <a:pt x="95758" y="12700"/>
                    </a:cubicBezTo>
                    <a:cubicBezTo>
                      <a:pt x="49782" y="22917"/>
                      <a:pt x="78999" y="14053"/>
                      <a:pt x="44958" y="25400"/>
                    </a:cubicBezTo>
                    <a:cubicBezTo>
                      <a:pt x="40725" y="31750"/>
                      <a:pt x="35671" y="37624"/>
                      <a:pt x="32258" y="44450"/>
                    </a:cubicBezTo>
                    <a:cubicBezTo>
                      <a:pt x="17665" y="73636"/>
                      <a:pt x="3683" y="60325"/>
                      <a:pt x="508" y="6985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Freeform 35"/>
              <p:cNvSpPr/>
              <p:nvPr/>
            </p:nvSpPr>
            <p:spPr>
              <a:xfrm>
                <a:off x="8394700" y="3321050"/>
                <a:ext cx="425450" cy="628650"/>
              </a:xfrm>
              <a:custGeom>
                <a:avLst/>
                <a:gdLst>
                  <a:gd name="connsiteX0" fmla="*/ 304800 w 425450"/>
                  <a:gd name="connsiteY0" fmla="*/ 0 h 628650"/>
                  <a:gd name="connsiteX1" fmla="*/ 273050 w 425450"/>
                  <a:gd name="connsiteY1" fmla="*/ 6350 h 628650"/>
                  <a:gd name="connsiteX2" fmla="*/ 215900 w 425450"/>
                  <a:gd name="connsiteY2" fmla="*/ 50800 h 628650"/>
                  <a:gd name="connsiteX3" fmla="*/ 203200 w 425450"/>
                  <a:gd name="connsiteY3" fmla="*/ 69850 h 628650"/>
                  <a:gd name="connsiteX4" fmla="*/ 146050 w 425450"/>
                  <a:gd name="connsiteY4" fmla="*/ 120650 h 628650"/>
                  <a:gd name="connsiteX5" fmla="*/ 114300 w 425450"/>
                  <a:gd name="connsiteY5" fmla="*/ 152400 h 628650"/>
                  <a:gd name="connsiteX6" fmla="*/ 88900 w 425450"/>
                  <a:gd name="connsiteY6" fmla="*/ 190500 h 628650"/>
                  <a:gd name="connsiteX7" fmla="*/ 82550 w 425450"/>
                  <a:gd name="connsiteY7" fmla="*/ 209550 h 628650"/>
                  <a:gd name="connsiteX8" fmla="*/ 38100 w 425450"/>
                  <a:gd name="connsiteY8" fmla="*/ 273050 h 628650"/>
                  <a:gd name="connsiteX9" fmla="*/ 25400 w 425450"/>
                  <a:gd name="connsiteY9" fmla="*/ 311150 h 628650"/>
                  <a:gd name="connsiteX10" fmla="*/ 12700 w 425450"/>
                  <a:gd name="connsiteY10" fmla="*/ 330200 h 628650"/>
                  <a:gd name="connsiteX11" fmla="*/ 0 w 425450"/>
                  <a:gd name="connsiteY11" fmla="*/ 368300 h 628650"/>
                  <a:gd name="connsiteX12" fmla="*/ 19050 w 425450"/>
                  <a:gd name="connsiteY12" fmla="*/ 501650 h 628650"/>
                  <a:gd name="connsiteX13" fmla="*/ 44450 w 425450"/>
                  <a:gd name="connsiteY13" fmla="*/ 539750 h 628650"/>
                  <a:gd name="connsiteX14" fmla="*/ 63500 w 425450"/>
                  <a:gd name="connsiteY14" fmla="*/ 565150 h 628650"/>
                  <a:gd name="connsiteX15" fmla="*/ 76200 w 425450"/>
                  <a:gd name="connsiteY15" fmla="*/ 584200 h 628650"/>
                  <a:gd name="connsiteX16" fmla="*/ 114300 w 425450"/>
                  <a:gd name="connsiteY16" fmla="*/ 609600 h 628650"/>
                  <a:gd name="connsiteX17" fmla="*/ 133350 w 425450"/>
                  <a:gd name="connsiteY17" fmla="*/ 622300 h 628650"/>
                  <a:gd name="connsiteX18" fmla="*/ 165100 w 425450"/>
                  <a:gd name="connsiteY18" fmla="*/ 628650 h 628650"/>
                  <a:gd name="connsiteX19" fmla="*/ 203200 w 425450"/>
                  <a:gd name="connsiteY19" fmla="*/ 622300 h 628650"/>
                  <a:gd name="connsiteX20" fmla="*/ 222250 w 425450"/>
                  <a:gd name="connsiteY20" fmla="*/ 615950 h 628650"/>
                  <a:gd name="connsiteX21" fmla="*/ 228600 w 425450"/>
                  <a:gd name="connsiteY21" fmla="*/ 596900 h 628650"/>
                  <a:gd name="connsiteX22" fmla="*/ 266700 w 425450"/>
                  <a:gd name="connsiteY22" fmla="*/ 558800 h 628650"/>
                  <a:gd name="connsiteX23" fmla="*/ 285750 w 425450"/>
                  <a:gd name="connsiteY23" fmla="*/ 539750 h 628650"/>
                  <a:gd name="connsiteX24" fmla="*/ 304800 w 425450"/>
                  <a:gd name="connsiteY24" fmla="*/ 501650 h 628650"/>
                  <a:gd name="connsiteX25" fmla="*/ 311150 w 425450"/>
                  <a:gd name="connsiteY25" fmla="*/ 482600 h 628650"/>
                  <a:gd name="connsiteX26" fmla="*/ 323850 w 425450"/>
                  <a:gd name="connsiteY26" fmla="*/ 463550 h 628650"/>
                  <a:gd name="connsiteX27" fmla="*/ 330200 w 425450"/>
                  <a:gd name="connsiteY27" fmla="*/ 444500 h 628650"/>
                  <a:gd name="connsiteX28" fmla="*/ 368300 w 425450"/>
                  <a:gd name="connsiteY28" fmla="*/ 387350 h 628650"/>
                  <a:gd name="connsiteX29" fmla="*/ 381000 w 425450"/>
                  <a:gd name="connsiteY29" fmla="*/ 368300 h 628650"/>
                  <a:gd name="connsiteX30" fmla="*/ 393700 w 425450"/>
                  <a:gd name="connsiteY30" fmla="*/ 330200 h 628650"/>
                  <a:gd name="connsiteX31" fmla="*/ 400050 w 425450"/>
                  <a:gd name="connsiteY31" fmla="*/ 298450 h 628650"/>
                  <a:gd name="connsiteX32" fmla="*/ 412750 w 425450"/>
                  <a:gd name="connsiteY32" fmla="*/ 260350 h 628650"/>
                  <a:gd name="connsiteX33" fmla="*/ 419100 w 425450"/>
                  <a:gd name="connsiteY33" fmla="*/ 241300 h 628650"/>
                  <a:gd name="connsiteX34" fmla="*/ 425450 w 425450"/>
                  <a:gd name="connsiteY34" fmla="*/ 203200 h 628650"/>
                  <a:gd name="connsiteX35" fmla="*/ 412750 w 425450"/>
                  <a:gd name="connsiteY35" fmla="*/ 120650 h 628650"/>
                  <a:gd name="connsiteX36" fmla="*/ 368300 w 425450"/>
                  <a:gd name="connsiteY36" fmla="*/ 63500 h 628650"/>
                  <a:gd name="connsiteX37" fmla="*/ 342900 w 425450"/>
                  <a:gd name="connsiteY37" fmla="*/ 25400 h 628650"/>
                  <a:gd name="connsiteX38" fmla="*/ 304800 w 425450"/>
                  <a:gd name="connsiteY38" fmla="*/ 0 h 628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25450" h="628650">
                    <a:moveTo>
                      <a:pt x="304800" y="0"/>
                    </a:moveTo>
                    <a:cubicBezTo>
                      <a:pt x="294217" y="2117"/>
                      <a:pt x="282876" y="1884"/>
                      <a:pt x="273050" y="6350"/>
                    </a:cubicBezTo>
                    <a:cubicBezTo>
                      <a:pt x="254054" y="14984"/>
                      <a:pt x="230107" y="33752"/>
                      <a:pt x="215900" y="50800"/>
                    </a:cubicBezTo>
                    <a:cubicBezTo>
                      <a:pt x="211014" y="56663"/>
                      <a:pt x="208596" y="64454"/>
                      <a:pt x="203200" y="69850"/>
                    </a:cubicBezTo>
                    <a:cubicBezTo>
                      <a:pt x="165026" y="108024"/>
                      <a:pt x="199384" y="40649"/>
                      <a:pt x="146050" y="120650"/>
                    </a:cubicBezTo>
                    <a:cubicBezTo>
                      <a:pt x="129117" y="146050"/>
                      <a:pt x="139700" y="135467"/>
                      <a:pt x="114300" y="152400"/>
                    </a:cubicBezTo>
                    <a:cubicBezTo>
                      <a:pt x="105833" y="165100"/>
                      <a:pt x="93727" y="176020"/>
                      <a:pt x="88900" y="190500"/>
                    </a:cubicBezTo>
                    <a:cubicBezTo>
                      <a:pt x="86783" y="196850"/>
                      <a:pt x="85801" y="203699"/>
                      <a:pt x="82550" y="209550"/>
                    </a:cubicBezTo>
                    <a:cubicBezTo>
                      <a:pt x="71382" y="229653"/>
                      <a:pt x="52370" y="254024"/>
                      <a:pt x="38100" y="273050"/>
                    </a:cubicBezTo>
                    <a:cubicBezTo>
                      <a:pt x="33867" y="285750"/>
                      <a:pt x="32826" y="300011"/>
                      <a:pt x="25400" y="311150"/>
                    </a:cubicBezTo>
                    <a:cubicBezTo>
                      <a:pt x="21167" y="317500"/>
                      <a:pt x="15800" y="323226"/>
                      <a:pt x="12700" y="330200"/>
                    </a:cubicBezTo>
                    <a:cubicBezTo>
                      <a:pt x="7263" y="342433"/>
                      <a:pt x="0" y="368300"/>
                      <a:pt x="0" y="368300"/>
                    </a:cubicBezTo>
                    <a:cubicBezTo>
                      <a:pt x="6350" y="412750"/>
                      <a:pt x="7781" y="458186"/>
                      <a:pt x="19050" y="501650"/>
                    </a:cubicBezTo>
                    <a:cubicBezTo>
                      <a:pt x="22881" y="516425"/>
                      <a:pt x="35292" y="527539"/>
                      <a:pt x="44450" y="539750"/>
                    </a:cubicBezTo>
                    <a:cubicBezTo>
                      <a:pt x="50800" y="548217"/>
                      <a:pt x="57349" y="556538"/>
                      <a:pt x="63500" y="565150"/>
                    </a:cubicBezTo>
                    <a:cubicBezTo>
                      <a:pt x="67936" y="571360"/>
                      <a:pt x="70457" y="579174"/>
                      <a:pt x="76200" y="584200"/>
                    </a:cubicBezTo>
                    <a:cubicBezTo>
                      <a:pt x="87687" y="594251"/>
                      <a:pt x="101600" y="601133"/>
                      <a:pt x="114300" y="609600"/>
                    </a:cubicBezTo>
                    <a:cubicBezTo>
                      <a:pt x="120650" y="613833"/>
                      <a:pt x="125866" y="620803"/>
                      <a:pt x="133350" y="622300"/>
                    </a:cubicBezTo>
                    <a:lnTo>
                      <a:pt x="165100" y="628650"/>
                    </a:lnTo>
                    <a:cubicBezTo>
                      <a:pt x="177800" y="626533"/>
                      <a:pt x="190631" y="625093"/>
                      <a:pt x="203200" y="622300"/>
                    </a:cubicBezTo>
                    <a:cubicBezTo>
                      <a:pt x="209734" y="620848"/>
                      <a:pt x="217517" y="620683"/>
                      <a:pt x="222250" y="615950"/>
                    </a:cubicBezTo>
                    <a:cubicBezTo>
                      <a:pt x="226983" y="611217"/>
                      <a:pt x="224491" y="602184"/>
                      <a:pt x="228600" y="596900"/>
                    </a:cubicBezTo>
                    <a:cubicBezTo>
                      <a:pt x="239627" y="582723"/>
                      <a:pt x="254000" y="571500"/>
                      <a:pt x="266700" y="558800"/>
                    </a:cubicBezTo>
                    <a:lnTo>
                      <a:pt x="285750" y="539750"/>
                    </a:lnTo>
                    <a:cubicBezTo>
                      <a:pt x="301711" y="491867"/>
                      <a:pt x="280181" y="550889"/>
                      <a:pt x="304800" y="501650"/>
                    </a:cubicBezTo>
                    <a:cubicBezTo>
                      <a:pt x="307793" y="495663"/>
                      <a:pt x="308157" y="488587"/>
                      <a:pt x="311150" y="482600"/>
                    </a:cubicBezTo>
                    <a:cubicBezTo>
                      <a:pt x="314563" y="475774"/>
                      <a:pt x="320437" y="470376"/>
                      <a:pt x="323850" y="463550"/>
                    </a:cubicBezTo>
                    <a:cubicBezTo>
                      <a:pt x="326843" y="457563"/>
                      <a:pt x="326949" y="450351"/>
                      <a:pt x="330200" y="444500"/>
                    </a:cubicBezTo>
                    <a:lnTo>
                      <a:pt x="368300" y="387350"/>
                    </a:lnTo>
                    <a:cubicBezTo>
                      <a:pt x="372533" y="381000"/>
                      <a:pt x="378587" y="375540"/>
                      <a:pt x="381000" y="368300"/>
                    </a:cubicBezTo>
                    <a:cubicBezTo>
                      <a:pt x="385233" y="355600"/>
                      <a:pt x="391075" y="343327"/>
                      <a:pt x="393700" y="330200"/>
                    </a:cubicBezTo>
                    <a:cubicBezTo>
                      <a:pt x="395817" y="319617"/>
                      <a:pt x="397210" y="308863"/>
                      <a:pt x="400050" y="298450"/>
                    </a:cubicBezTo>
                    <a:cubicBezTo>
                      <a:pt x="403572" y="285535"/>
                      <a:pt x="408517" y="273050"/>
                      <a:pt x="412750" y="260350"/>
                    </a:cubicBezTo>
                    <a:cubicBezTo>
                      <a:pt x="414867" y="254000"/>
                      <a:pt x="418000" y="247902"/>
                      <a:pt x="419100" y="241300"/>
                    </a:cubicBezTo>
                    <a:lnTo>
                      <a:pt x="425450" y="203200"/>
                    </a:lnTo>
                    <a:cubicBezTo>
                      <a:pt x="425038" y="199492"/>
                      <a:pt x="420606" y="136362"/>
                      <a:pt x="412750" y="120650"/>
                    </a:cubicBezTo>
                    <a:cubicBezTo>
                      <a:pt x="383346" y="61843"/>
                      <a:pt x="397568" y="101130"/>
                      <a:pt x="368300" y="63500"/>
                    </a:cubicBezTo>
                    <a:cubicBezTo>
                      <a:pt x="358929" y="51452"/>
                      <a:pt x="355600" y="33867"/>
                      <a:pt x="342900" y="25400"/>
                    </a:cubicBezTo>
                    <a:lnTo>
                      <a:pt x="3048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Freeform 38"/>
              <p:cNvSpPr/>
              <p:nvPr/>
            </p:nvSpPr>
            <p:spPr>
              <a:xfrm>
                <a:off x="6852390" y="1534285"/>
                <a:ext cx="560982" cy="215978"/>
              </a:xfrm>
              <a:custGeom>
                <a:avLst/>
                <a:gdLst>
                  <a:gd name="connsiteX0" fmla="*/ 112197 w 560982"/>
                  <a:gd name="connsiteY0" fmla="*/ 210368 h 215978"/>
                  <a:gd name="connsiteX1" fmla="*/ 126221 w 560982"/>
                  <a:gd name="connsiteY1" fmla="*/ 213173 h 215978"/>
                  <a:gd name="connsiteX2" fmla="*/ 134636 w 560982"/>
                  <a:gd name="connsiteY2" fmla="*/ 215978 h 215978"/>
                  <a:gd name="connsiteX3" fmla="*/ 207563 w 560982"/>
                  <a:gd name="connsiteY3" fmla="*/ 213173 h 215978"/>
                  <a:gd name="connsiteX4" fmla="*/ 232808 w 560982"/>
                  <a:gd name="connsiteY4" fmla="*/ 204758 h 215978"/>
                  <a:gd name="connsiteX5" fmla="*/ 241222 w 560982"/>
                  <a:gd name="connsiteY5" fmla="*/ 201953 h 215978"/>
                  <a:gd name="connsiteX6" fmla="*/ 272076 w 560982"/>
                  <a:gd name="connsiteY6" fmla="*/ 196343 h 215978"/>
                  <a:gd name="connsiteX7" fmla="*/ 280491 w 560982"/>
                  <a:gd name="connsiteY7" fmla="*/ 193538 h 215978"/>
                  <a:gd name="connsiteX8" fmla="*/ 297320 w 560982"/>
                  <a:gd name="connsiteY8" fmla="*/ 182319 h 215978"/>
                  <a:gd name="connsiteX9" fmla="*/ 302930 w 560982"/>
                  <a:gd name="connsiteY9" fmla="*/ 173904 h 215978"/>
                  <a:gd name="connsiteX10" fmla="*/ 311345 w 560982"/>
                  <a:gd name="connsiteY10" fmla="*/ 171099 h 215978"/>
                  <a:gd name="connsiteX11" fmla="*/ 319760 w 560982"/>
                  <a:gd name="connsiteY11" fmla="*/ 165489 h 215978"/>
                  <a:gd name="connsiteX12" fmla="*/ 342199 w 560982"/>
                  <a:gd name="connsiteY12" fmla="*/ 168294 h 215978"/>
                  <a:gd name="connsiteX13" fmla="*/ 359028 w 560982"/>
                  <a:gd name="connsiteY13" fmla="*/ 176709 h 215978"/>
                  <a:gd name="connsiteX14" fmla="*/ 367443 w 560982"/>
                  <a:gd name="connsiteY14" fmla="*/ 179514 h 215978"/>
                  <a:gd name="connsiteX15" fmla="*/ 375858 w 560982"/>
                  <a:gd name="connsiteY15" fmla="*/ 187928 h 215978"/>
                  <a:gd name="connsiteX16" fmla="*/ 384273 w 560982"/>
                  <a:gd name="connsiteY16" fmla="*/ 190733 h 215978"/>
                  <a:gd name="connsiteX17" fmla="*/ 389882 w 560982"/>
                  <a:gd name="connsiteY17" fmla="*/ 199148 h 215978"/>
                  <a:gd name="connsiteX18" fmla="*/ 398297 w 560982"/>
                  <a:gd name="connsiteY18" fmla="*/ 201953 h 215978"/>
                  <a:gd name="connsiteX19" fmla="*/ 406712 w 560982"/>
                  <a:gd name="connsiteY19" fmla="*/ 207563 h 215978"/>
                  <a:gd name="connsiteX20" fmla="*/ 426346 w 560982"/>
                  <a:gd name="connsiteY20" fmla="*/ 204758 h 215978"/>
                  <a:gd name="connsiteX21" fmla="*/ 434761 w 560982"/>
                  <a:gd name="connsiteY21" fmla="*/ 201953 h 215978"/>
                  <a:gd name="connsiteX22" fmla="*/ 454395 w 560982"/>
                  <a:gd name="connsiteY22" fmla="*/ 199148 h 215978"/>
                  <a:gd name="connsiteX23" fmla="*/ 468420 w 560982"/>
                  <a:gd name="connsiteY23" fmla="*/ 196343 h 215978"/>
                  <a:gd name="connsiteX24" fmla="*/ 485249 w 560982"/>
                  <a:gd name="connsiteY24" fmla="*/ 190733 h 215978"/>
                  <a:gd name="connsiteX25" fmla="*/ 499274 w 560982"/>
                  <a:gd name="connsiteY25" fmla="*/ 173904 h 215978"/>
                  <a:gd name="connsiteX26" fmla="*/ 507689 w 560982"/>
                  <a:gd name="connsiteY26" fmla="*/ 168294 h 215978"/>
                  <a:gd name="connsiteX27" fmla="*/ 524518 w 560982"/>
                  <a:gd name="connsiteY27" fmla="*/ 154270 h 215978"/>
                  <a:gd name="connsiteX28" fmla="*/ 538543 w 560982"/>
                  <a:gd name="connsiteY28" fmla="*/ 140245 h 215978"/>
                  <a:gd name="connsiteX29" fmla="*/ 544152 w 560982"/>
                  <a:gd name="connsiteY29" fmla="*/ 131830 h 215978"/>
                  <a:gd name="connsiteX30" fmla="*/ 552567 w 560982"/>
                  <a:gd name="connsiteY30" fmla="*/ 123416 h 215978"/>
                  <a:gd name="connsiteX31" fmla="*/ 560982 w 560982"/>
                  <a:gd name="connsiteY31" fmla="*/ 95367 h 215978"/>
                  <a:gd name="connsiteX32" fmla="*/ 558177 w 560982"/>
                  <a:gd name="connsiteY32" fmla="*/ 75732 h 215978"/>
                  <a:gd name="connsiteX33" fmla="*/ 530128 w 560982"/>
                  <a:gd name="connsiteY33" fmla="*/ 50488 h 215978"/>
                  <a:gd name="connsiteX34" fmla="*/ 513298 w 560982"/>
                  <a:gd name="connsiteY34" fmla="*/ 33659 h 215978"/>
                  <a:gd name="connsiteX35" fmla="*/ 496469 w 560982"/>
                  <a:gd name="connsiteY35" fmla="*/ 28049 h 215978"/>
                  <a:gd name="connsiteX36" fmla="*/ 488054 w 560982"/>
                  <a:gd name="connsiteY36" fmla="*/ 25244 h 215978"/>
                  <a:gd name="connsiteX37" fmla="*/ 471225 w 560982"/>
                  <a:gd name="connsiteY37" fmla="*/ 22439 h 215978"/>
                  <a:gd name="connsiteX38" fmla="*/ 420736 w 560982"/>
                  <a:gd name="connsiteY38" fmla="*/ 16829 h 215978"/>
                  <a:gd name="connsiteX39" fmla="*/ 403907 w 560982"/>
                  <a:gd name="connsiteY39" fmla="*/ 14024 h 215978"/>
                  <a:gd name="connsiteX40" fmla="*/ 387077 w 560982"/>
                  <a:gd name="connsiteY40" fmla="*/ 8414 h 215978"/>
                  <a:gd name="connsiteX41" fmla="*/ 370248 w 560982"/>
                  <a:gd name="connsiteY41" fmla="*/ 0 h 215978"/>
                  <a:gd name="connsiteX42" fmla="*/ 339394 w 560982"/>
                  <a:gd name="connsiteY42" fmla="*/ 8414 h 215978"/>
                  <a:gd name="connsiteX43" fmla="*/ 322565 w 560982"/>
                  <a:gd name="connsiteY43" fmla="*/ 19634 h 215978"/>
                  <a:gd name="connsiteX44" fmla="*/ 314150 w 560982"/>
                  <a:gd name="connsiteY44" fmla="*/ 25244 h 215978"/>
                  <a:gd name="connsiteX45" fmla="*/ 244027 w 560982"/>
                  <a:gd name="connsiteY45" fmla="*/ 19634 h 215978"/>
                  <a:gd name="connsiteX46" fmla="*/ 215978 w 560982"/>
                  <a:gd name="connsiteY46" fmla="*/ 8414 h 215978"/>
                  <a:gd name="connsiteX47" fmla="*/ 207563 w 560982"/>
                  <a:gd name="connsiteY47" fmla="*/ 5609 h 215978"/>
                  <a:gd name="connsiteX48" fmla="*/ 165490 w 560982"/>
                  <a:gd name="connsiteY48" fmla="*/ 8414 h 215978"/>
                  <a:gd name="connsiteX49" fmla="*/ 154270 w 560982"/>
                  <a:gd name="connsiteY49" fmla="*/ 22439 h 215978"/>
                  <a:gd name="connsiteX50" fmla="*/ 140246 w 560982"/>
                  <a:gd name="connsiteY50" fmla="*/ 36463 h 215978"/>
                  <a:gd name="connsiteX51" fmla="*/ 109392 w 560982"/>
                  <a:gd name="connsiteY51" fmla="*/ 42073 h 215978"/>
                  <a:gd name="connsiteX52" fmla="*/ 75733 w 560982"/>
                  <a:gd name="connsiteY52" fmla="*/ 44878 h 215978"/>
                  <a:gd name="connsiteX53" fmla="*/ 58903 w 560982"/>
                  <a:gd name="connsiteY53" fmla="*/ 50488 h 215978"/>
                  <a:gd name="connsiteX54" fmla="*/ 36464 w 560982"/>
                  <a:gd name="connsiteY54" fmla="*/ 56098 h 215978"/>
                  <a:gd name="connsiteX55" fmla="*/ 28049 w 560982"/>
                  <a:gd name="connsiteY55" fmla="*/ 61708 h 215978"/>
                  <a:gd name="connsiteX56" fmla="*/ 11220 w 560982"/>
                  <a:gd name="connsiteY56" fmla="*/ 78537 h 215978"/>
                  <a:gd name="connsiteX57" fmla="*/ 5610 w 560982"/>
                  <a:gd name="connsiteY57" fmla="*/ 95367 h 215978"/>
                  <a:gd name="connsiteX58" fmla="*/ 0 w 560982"/>
                  <a:gd name="connsiteY58" fmla="*/ 115001 h 215978"/>
                  <a:gd name="connsiteX59" fmla="*/ 2805 w 560982"/>
                  <a:gd name="connsiteY59" fmla="*/ 129025 h 215978"/>
                  <a:gd name="connsiteX60" fmla="*/ 19635 w 560982"/>
                  <a:gd name="connsiteY60" fmla="*/ 143050 h 215978"/>
                  <a:gd name="connsiteX61" fmla="*/ 36464 w 560982"/>
                  <a:gd name="connsiteY61" fmla="*/ 159879 h 215978"/>
                  <a:gd name="connsiteX62" fmla="*/ 53293 w 560982"/>
                  <a:gd name="connsiteY62" fmla="*/ 171099 h 215978"/>
                  <a:gd name="connsiteX63" fmla="*/ 67318 w 560982"/>
                  <a:gd name="connsiteY63" fmla="*/ 185124 h 215978"/>
                  <a:gd name="connsiteX64" fmla="*/ 72928 w 560982"/>
                  <a:gd name="connsiteY64" fmla="*/ 193538 h 215978"/>
                  <a:gd name="connsiteX65" fmla="*/ 89757 w 560982"/>
                  <a:gd name="connsiteY65" fmla="*/ 201953 h 215978"/>
                  <a:gd name="connsiteX66" fmla="*/ 112197 w 560982"/>
                  <a:gd name="connsiteY66" fmla="*/ 210368 h 215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560982" h="215978">
                    <a:moveTo>
                      <a:pt x="112197" y="210368"/>
                    </a:moveTo>
                    <a:cubicBezTo>
                      <a:pt x="118274" y="212238"/>
                      <a:pt x="121596" y="212017"/>
                      <a:pt x="126221" y="213173"/>
                    </a:cubicBezTo>
                    <a:cubicBezTo>
                      <a:pt x="129089" y="213890"/>
                      <a:pt x="131679" y="215978"/>
                      <a:pt x="134636" y="215978"/>
                    </a:cubicBezTo>
                    <a:cubicBezTo>
                      <a:pt x="158963" y="215978"/>
                      <a:pt x="183254" y="214108"/>
                      <a:pt x="207563" y="213173"/>
                    </a:cubicBezTo>
                    <a:lnTo>
                      <a:pt x="232808" y="204758"/>
                    </a:lnTo>
                    <a:cubicBezTo>
                      <a:pt x="235613" y="203823"/>
                      <a:pt x="238306" y="202439"/>
                      <a:pt x="241222" y="201953"/>
                    </a:cubicBezTo>
                    <a:cubicBezTo>
                      <a:pt x="248727" y="200702"/>
                      <a:pt x="264233" y="198304"/>
                      <a:pt x="272076" y="196343"/>
                    </a:cubicBezTo>
                    <a:cubicBezTo>
                      <a:pt x="274944" y="195626"/>
                      <a:pt x="277906" y="194974"/>
                      <a:pt x="280491" y="193538"/>
                    </a:cubicBezTo>
                    <a:cubicBezTo>
                      <a:pt x="286385" y="190264"/>
                      <a:pt x="297320" y="182319"/>
                      <a:pt x="297320" y="182319"/>
                    </a:cubicBezTo>
                    <a:cubicBezTo>
                      <a:pt x="299190" y="179514"/>
                      <a:pt x="300298" y="176010"/>
                      <a:pt x="302930" y="173904"/>
                    </a:cubicBezTo>
                    <a:cubicBezTo>
                      <a:pt x="305239" y="172057"/>
                      <a:pt x="308700" y="172421"/>
                      <a:pt x="311345" y="171099"/>
                    </a:cubicBezTo>
                    <a:cubicBezTo>
                      <a:pt x="314360" y="169591"/>
                      <a:pt x="316955" y="167359"/>
                      <a:pt x="319760" y="165489"/>
                    </a:cubicBezTo>
                    <a:cubicBezTo>
                      <a:pt x="327240" y="166424"/>
                      <a:pt x="334783" y="166946"/>
                      <a:pt x="342199" y="168294"/>
                    </a:cubicBezTo>
                    <a:cubicBezTo>
                      <a:pt x="353280" y="170309"/>
                      <a:pt x="348761" y="171575"/>
                      <a:pt x="359028" y="176709"/>
                    </a:cubicBezTo>
                    <a:cubicBezTo>
                      <a:pt x="361673" y="178031"/>
                      <a:pt x="364638" y="178579"/>
                      <a:pt x="367443" y="179514"/>
                    </a:cubicBezTo>
                    <a:cubicBezTo>
                      <a:pt x="370248" y="182319"/>
                      <a:pt x="372557" y="185728"/>
                      <a:pt x="375858" y="187928"/>
                    </a:cubicBezTo>
                    <a:cubicBezTo>
                      <a:pt x="378318" y="189568"/>
                      <a:pt x="381964" y="188886"/>
                      <a:pt x="384273" y="190733"/>
                    </a:cubicBezTo>
                    <a:cubicBezTo>
                      <a:pt x="386905" y="192839"/>
                      <a:pt x="387250" y="197042"/>
                      <a:pt x="389882" y="199148"/>
                    </a:cubicBezTo>
                    <a:cubicBezTo>
                      <a:pt x="392191" y="200995"/>
                      <a:pt x="395652" y="200631"/>
                      <a:pt x="398297" y="201953"/>
                    </a:cubicBezTo>
                    <a:cubicBezTo>
                      <a:pt x="401312" y="203461"/>
                      <a:pt x="403907" y="205693"/>
                      <a:pt x="406712" y="207563"/>
                    </a:cubicBezTo>
                    <a:cubicBezTo>
                      <a:pt x="413257" y="206628"/>
                      <a:pt x="419863" y="206055"/>
                      <a:pt x="426346" y="204758"/>
                    </a:cubicBezTo>
                    <a:cubicBezTo>
                      <a:pt x="429245" y="204178"/>
                      <a:pt x="431862" y="202533"/>
                      <a:pt x="434761" y="201953"/>
                    </a:cubicBezTo>
                    <a:cubicBezTo>
                      <a:pt x="441244" y="200656"/>
                      <a:pt x="447874" y="200235"/>
                      <a:pt x="454395" y="199148"/>
                    </a:cubicBezTo>
                    <a:cubicBezTo>
                      <a:pt x="459098" y="198364"/>
                      <a:pt x="463820" y="197597"/>
                      <a:pt x="468420" y="196343"/>
                    </a:cubicBezTo>
                    <a:cubicBezTo>
                      <a:pt x="474125" y="194787"/>
                      <a:pt x="485249" y="190733"/>
                      <a:pt x="485249" y="190733"/>
                    </a:cubicBezTo>
                    <a:cubicBezTo>
                      <a:pt x="490765" y="182460"/>
                      <a:pt x="491176" y="180653"/>
                      <a:pt x="499274" y="173904"/>
                    </a:cubicBezTo>
                    <a:cubicBezTo>
                      <a:pt x="501864" y="171746"/>
                      <a:pt x="505099" y="170452"/>
                      <a:pt x="507689" y="168294"/>
                    </a:cubicBezTo>
                    <a:cubicBezTo>
                      <a:pt x="529278" y="150302"/>
                      <a:pt x="503632" y="168192"/>
                      <a:pt x="524518" y="154270"/>
                    </a:cubicBezTo>
                    <a:cubicBezTo>
                      <a:pt x="539481" y="131826"/>
                      <a:pt x="519840" y="158949"/>
                      <a:pt x="538543" y="140245"/>
                    </a:cubicBezTo>
                    <a:cubicBezTo>
                      <a:pt x="540927" y="137861"/>
                      <a:pt x="541994" y="134420"/>
                      <a:pt x="544152" y="131830"/>
                    </a:cubicBezTo>
                    <a:cubicBezTo>
                      <a:pt x="546691" y="128783"/>
                      <a:pt x="549762" y="126221"/>
                      <a:pt x="552567" y="123416"/>
                    </a:cubicBezTo>
                    <a:cubicBezTo>
                      <a:pt x="559396" y="102929"/>
                      <a:pt x="556743" y="112323"/>
                      <a:pt x="560982" y="95367"/>
                    </a:cubicBezTo>
                    <a:cubicBezTo>
                      <a:pt x="560047" y="88822"/>
                      <a:pt x="561312" y="81553"/>
                      <a:pt x="558177" y="75732"/>
                    </a:cubicBezTo>
                    <a:cubicBezTo>
                      <a:pt x="551404" y="63155"/>
                      <a:pt x="539820" y="59210"/>
                      <a:pt x="530128" y="50488"/>
                    </a:cubicBezTo>
                    <a:cubicBezTo>
                      <a:pt x="524231" y="45181"/>
                      <a:pt x="520824" y="36168"/>
                      <a:pt x="513298" y="33659"/>
                    </a:cubicBezTo>
                    <a:lnTo>
                      <a:pt x="496469" y="28049"/>
                    </a:lnTo>
                    <a:cubicBezTo>
                      <a:pt x="493664" y="27114"/>
                      <a:pt x="490970" y="25730"/>
                      <a:pt x="488054" y="25244"/>
                    </a:cubicBezTo>
                    <a:cubicBezTo>
                      <a:pt x="482444" y="24309"/>
                      <a:pt x="476868" y="23144"/>
                      <a:pt x="471225" y="22439"/>
                    </a:cubicBezTo>
                    <a:cubicBezTo>
                      <a:pt x="425502" y="16723"/>
                      <a:pt x="460662" y="22533"/>
                      <a:pt x="420736" y="16829"/>
                    </a:cubicBezTo>
                    <a:cubicBezTo>
                      <a:pt x="415106" y="16025"/>
                      <a:pt x="409424" y="15403"/>
                      <a:pt x="403907" y="14024"/>
                    </a:cubicBezTo>
                    <a:cubicBezTo>
                      <a:pt x="398170" y="12590"/>
                      <a:pt x="391997" y="11694"/>
                      <a:pt x="387077" y="8414"/>
                    </a:cubicBezTo>
                    <a:cubicBezTo>
                      <a:pt x="376203" y="1165"/>
                      <a:pt x="381861" y="3871"/>
                      <a:pt x="370248" y="0"/>
                    </a:cubicBezTo>
                    <a:cubicBezTo>
                      <a:pt x="362724" y="1505"/>
                      <a:pt x="345492" y="4348"/>
                      <a:pt x="339394" y="8414"/>
                    </a:cubicBezTo>
                    <a:lnTo>
                      <a:pt x="322565" y="19634"/>
                    </a:lnTo>
                    <a:lnTo>
                      <a:pt x="314150" y="25244"/>
                    </a:lnTo>
                    <a:cubicBezTo>
                      <a:pt x="297881" y="24504"/>
                      <a:pt x="265027" y="28634"/>
                      <a:pt x="244027" y="19634"/>
                    </a:cubicBezTo>
                    <a:cubicBezTo>
                      <a:pt x="215137" y="7252"/>
                      <a:pt x="254287" y="21184"/>
                      <a:pt x="215978" y="8414"/>
                    </a:cubicBezTo>
                    <a:lnTo>
                      <a:pt x="207563" y="5609"/>
                    </a:lnTo>
                    <a:cubicBezTo>
                      <a:pt x="193539" y="6544"/>
                      <a:pt x="179354" y="6103"/>
                      <a:pt x="165490" y="8414"/>
                    </a:cubicBezTo>
                    <a:cubicBezTo>
                      <a:pt x="155173" y="10134"/>
                      <a:pt x="157651" y="15676"/>
                      <a:pt x="154270" y="22439"/>
                    </a:cubicBezTo>
                    <a:cubicBezTo>
                      <a:pt x="150530" y="29919"/>
                      <a:pt x="147726" y="32723"/>
                      <a:pt x="140246" y="36463"/>
                    </a:cubicBezTo>
                    <a:cubicBezTo>
                      <a:pt x="131787" y="40692"/>
                      <a:pt x="116645" y="41348"/>
                      <a:pt x="109392" y="42073"/>
                    </a:cubicBezTo>
                    <a:cubicBezTo>
                      <a:pt x="98189" y="43193"/>
                      <a:pt x="86953" y="43943"/>
                      <a:pt x="75733" y="44878"/>
                    </a:cubicBezTo>
                    <a:cubicBezTo>
                      <a:pt x="70123" y="46748"/>
                      <a:pt x="64702" y="49328"/>
                      <a:pt x="58903" y="50488"/>
                    </a:cubicBezTo>
                    <a:cubicBezTo>
                      <a:pt x="53569" y="51555"/>
                      <a:pt x="42214" y="53223"/>
                      <a:pt x="36464" y="56098"/>
                    </a:cubicBezTo>
                    <a:cubicBezTo>
                      <a:pt x="33449" y="57606"/>
                      <a:pt x="30569" y="59468"/>
                      <a:pt x="28049" y="61708"/>
                    </a:cubicBezTo>
                    <a:cubicBezTo>
                      <a:pt x="22120" y="66979"/>
                      <a:pt x="11220" y="78537"/>
                      <a:pt x="11220" y="78537"/>
                    </a:cubicBezTo>
                    <a:cubicBezTo>
                      <a:pt x="9350" y="84147"/>
                      <a:pt x="7044" y="89630"/>
                      <a:pt x="5610" y="95367"/>
                    </a:cubicBezTo>
                    <a:cubicBezTo>
                      <a:pt x="2088" y="109454"/>
                      <a:pt x="4024" y="102929"/>
                      <a:pt x="0" y="115001"/>
                    </a:cubicBezTo>
                    <a:cubicBezTo>
                      <a:pt x="935" y="119676"/>
                      <a:pt x="673" y="124761"/>
                      <a:pt x="2805" y="129025"/>
                    </a:cubicBezTo>
                    <a:cubicBezTo>
                      <a:pt x="6642" y="136699"/>
                      <a:pt x="13835" y="137895"/>
                      <a:pt x="19635" y="143050"/>
                    </a:cubicBezTo>
                    <a:cubicBezTo>
                      <a:pt x="25564" y="148321"/>
                      <a:pt x="29863" y="155478"/>
                      <a:pt x="36464" y="159879"/>
                    </a:cubicBezTo>
                    <a:lnTo>
                      <a:pt x="53293" y="171099"/>
                    </a:lnTo>
                    <a:cubicBezTo>
                      <a:pt x="68250" y="193535"/>
                      <a:pt x="48621" y="166428"/>
                      <a:pt x="67318" y="185124"/>
                    </a:cubicBezTo>
                    <a:cubicBezTo>
                      <a:pt x="69702" y="187508"/>
                      <a:pt x="70544" y="191154"/>
                      <a:pt x="72928" y="193538"/>
                    </a:cubicBezTo>
                    <a:cubicBezTo>
                      <a:pt x="76804" y="197414"/>
                      <a:pt x="84282" y="201040"/>
                      <a:pt x="89757" y="201953"/>
                    </a:cubicBezTo>
                    <a:cubicBezTo>
                      <a:pt x="92524" y="202414"/>
                      <a:pt x="106120" y="208498"/>
                      <a:pt x="112197" y="21036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66" name="Title 1"/>
          <p:cNvSpPr txBox="1">
            <a:spLocks/>
          </p:cNvSpPr>
          <p:nvPr/>
        </p:nvSpPr>
        <p:spPr bwMode="auto">
          <a:xfrm rot="4500000">
            <a:off x="5175970" y="3316959"/>
            <a:ext cx="963143" cy="441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4" rIns="91427" bIns="45714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Stability</a:t>
            </a:r>
            <a:endParaRPr lang="th-TH" altLang="en-US" sz="2400" b="1" dirty="0">
              <a:solidFill>
                <a:srgbClr val="0000CC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67" name="Title 1"/>
          <p:cNvSpPr txBox="1">
            <a:spLocks/>
          </p:cNvSpPr>
          <p:nvPr/>
        </p:nvSpPr>
        <p:spPr bwMode="auto">
          <a:xfrm rot="17100000">
            <a:off x="7931352" y="3297038"/>
            <a:ext cx="1487533" cy="441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4" rIns="91427" bIns="45714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Sustainability</a:t>
            </a:r>
            <a:endParaRPr lang="th-TH" altLang="en-US" sz="2400" b="1" dirty="0">
              <a:solidFill>
                <a:srgbClr val="0000CC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69" name="Title 1"/>
          <p:cNvSpPr txBox="1">
            <a:spLocks/>
          </p:cNvSpPr>
          <p:nvPr/>
        </p:nvSpPr>
        <p:spPr bwMode="auto">
          <a:xfrm>
            <a:off x="6504962" y="1526984"/>
            <a:ext cx="1382828" cy="441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4" rIns="91427" bIns="45714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2600" b="1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Prosperity</a:t>
            </a:r>
            <a:endParaRPr lang="th-TH" altLang="en-US" sz="2600" b="1" dirty="0">
              <a:solidFill>
                <a:srgbClr val="0000CC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71" name="Title 1"/>
          <p:cNvSpPr txBox="1">
            <a:spLocks/>
          </p:cNvSpPr>
          <p:nvPr/>
        </p:nvSpPr>
        <p:spPr bwMode="auto">
          <a:xfrm>
            <a:off x="5668611" y="2673558"/>
            <a:ext cx="1145267" cy="441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4" rIns="91427" bIns="45714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600" b="1" dirty="0">
                <a:latin typeface="+mn-lt"/>
                <a:cs typeface="FreesiaUPC" panose="020B0604020202020204" pitchFamily="34" charset="-34"/>
              </a:rPr>
              <a:t>1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66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Security</a:t>
            </a:r>
            <a:endParaRPr lang="th-TH" altLang="en-US" sz="2400" b="1" dirty="0">
              <a:solidFill>
                <a:srgbClr val="6600CC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72" name="Title 1"/>
          <p:cNvSpPr txBox="1">
            <a:spLocks/>
          </p:cNvSpPr>
          <p:nvPr/>
        </p:nvSpPr>
        <p:spPr bwMode="auto">
          <a:xfrm>
            <a:off x="6337116" y="2014605"/>
            <a:ext cx="1645768" cy="441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4" rIns="91427" bIns="45714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600" b="1" dirty="0">
                <a:latin typeface="+mn-lt"/>
                <a:cs typeface="FreesiaUPC" panose="020B0604020202020204" pitchFamily="34" charset="-34"/>
              </a:rPr>
              <a:t>2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7030A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Competitiveness Enhancement</a:t>
            </a:r>
            <a:endParaRPr lang="th-TH" altLang="en-US" sz="2000" b="1" dirty="0">
              <a:solidFill>
                <a:srgbClr val="7030A0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73" name="Title 1"/>
          <p:cNvSpPr txBox="1">
            <a:spLocks/>
          </p:cNvSpPr>
          <p:nvPr/>
        </p:nvSpPr>
        <p:spPr bwMode="auto">
          <a:xfrm>
            <a:off x="6518424" y="2897459"/>
            <a:ext cx="1354804" cy="755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4" rIns="91427" bIns="45714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500" b="1" dirty="0">
                <a:latin typeface="+mn-lt"/>
                <a:cs typeface="FreesiaUPC" panose="020B0604020202020204" pitchFamily="34" charset="-34"/>
              </a:rPr>
              <a:t>3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Human Resource Development</a:t>
            </a:r>
            <a:endParaRPr lang="th-TH" altLang="en-US" sz="2000" b="1" dirty="0">
              <a:solidFill>
                <a:srgbClr val="FF0066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74" name="Title 1"/>
          <p:cNvSpPr txBox="1">
            <a:spLocks/>
          </p:cNvSpPr>
          <p:nvPr/>
        </p:nvSpPr>
        <p:spPr bwMode="auto">
          <a:xfrm>
            <a:off x="7534609" y="2711629"/>
            <a:ext cx="1145267" cy="441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4" rIns="91427" bIns="45714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chemeClr val="bg1"/>
                </a:solidFill>
                <a:latin typeface="+mn-lt"/>
                <a:cs typeface="FreesiaUPC" panose="020B0604020202020204" pitchFamily="34" charset="-34"/>
              </a:rPr>
              <a:t>4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bg1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Social Equity</a:t>
            </a:r>
            <a:endParaRPr lang="th-TH" altLang="en-US" sz="2400" b="1" dirty="0">
              <a:solidFill>
                <a:schemeClr val="bg1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75" name="Title 1"/>
          <p:cNvSpPr txBox="1">
            <a:spLocks/>
          </p:cNvSpPr>
          <p:nvPr/>
        </p:nvSpPr>
        <p:spPr bwMode="auto">
          <a:xfrm>
            <a:off x="7176120" y="3816271"/>
            <a:ext cx="1145267" cy="441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4" rIns="91427" bIns="45714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chemeClr val="bg1"/>
                </a:solidFill>
                <a:latin typeface="+mn-lt"/>
                <a:cs typeface="FreesiaUPC" panose="020B0604020202020204" pitchFamily="34" charset="-34"/>
              </a:rPr>
              <a:t>5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99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Green Growth</a:t>
            </a:r>
            <a:endParaRPr lang="th-TH" altLang="en-US" sz="2400" b="1" dirty="0">
              <a:solidFill>
                <a:srgbClr val="009900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76" name="Title 1"/>
          <p:cNvSpPr txBox="1">
            <a:spLocks/>
          </p:cNvSpPr>
          <p:nvPr/>
        </p:nvSpPr>
        <p:spPr bwMode="auto">
          <a:xfrm>
            <a:off x="5951985" y="3851994"/>
            <a:ext cx="1327108" cy="441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4" rIns="91427" bIns="45714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600" b="1" dirty="0">
                <a:latin typeface="+mn-lt"/>
                <a:cs typeface="FreesiaUPC" panose="020B0604020202020204" pitchFamily="34" charset="-34"/>
              </a:rPr>
              <a:t>6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17375E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Rebalancing and Public Sector Development</a:t>
            </a:r>
            <a:endParaRPr lang="th-TH" altLang="en-US" sz="1800" b="1" dirty="0">
              <a:solidFill>
                <a:srgbClr val="17375E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70" name="Slide Number Placeholder 3"/>
          <p:cNvSpPr txBox="1">
            <a:spLocks/>
          </p:cNvSpPr>
          <p:nvPr/>
        </p:nvSpPr>
        <p:spPr bwMode="auto">
          <a:xfrm>
            <a:off x="10971024" y="6541520"/>
            <a:ext cx="12795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6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(Page</a:t>
            </a:r>
            <a:r>
              <a:rPr lang="th-TH" altLang="th-TH" sz="1600" b="1" dirty="0">
                <a:latin typeface="Comic Sans MS" panose="030F0702030302020204" pitchFamily="66" charset="0"/>
                <a:cs typeface="FreesiaUPC" panose="020B0604020202020204" pitchFamily="34" charset="-34"/>
              </a:rPr>
              <a:t> </a:t>
            </a:r>
            <a:r>
              <a:rPr lang="en-US" altLang="th-TH" sz="1600" b="1" dirty="0" smtClean="0">
                <a:latin typeface="Comic Sans MS" panose="030F0702030302020204" pitchFamily="66" charset="0"/>
                <a:cs typeface="FreesiaUPC" panose="020B0604020202020204" pitchFamily="34" charset="-34"/>
              </a:rPr>
              <a:t>17</a:t>
            </a:r>
            <a:r>
              <a:rPr lang="en-US" altLang="th-TH" sz="1600" b="1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)</a:t>
            </a:r>
            <a:endParaRPr lang="en-US" altLang="th-TH" sz="1600" b="1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530714"/>
            <a:ext cx="11136560" cy="3272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0363" y="157962"/>
            <a:ext cx="4711605" cy="47806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prstClr val="white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University</a:t>
            </a:r>
            <a:r>
              <a:rPr lang="th-TH" sz="4000" b="1" dirty="0">
                <a:solidFill>
                  <a:prstClr val="white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 </a:t>
            </a:r>
            <a:r>
              <a:rPr lang="en-US" sz="4000" b="1" dirty="0">
                <a:solidFill>
                  <a:prstClr val="white"/>
                </a:solidFill>
                <a:latin typeface="FreesiaUPC" panose="020B0604020202020204" pitchFamily="34" charset="-34"/>
                <a:cs typeface="FreesiaUPC" panose="020B0604020202020204" pitchFamily="34" charset="-34"/>
              </a:rPr>
              <a:t>4.0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524000" y="3594100"/>
            <a:ext cx="1955800" cy="7620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prstClr val="white"/>
                </a:solidFill>
                <a:latin typeface="Arial" panose="020B0604020202020204" pitchFamily="34" charset="0"/>
                <a:cs typeface="Leelawadee" panose="020B0502040204020203" pitchFamily="34" charset="-34"/>
              </a:rPr>
              <a:t>University 4.0</a:t>
            </a:r>
            <a:endParaRPr lang="th-TH" sz="1600" b="1" dirty="0">
              <a:solidFill>
                <a:prstClr val="white"/>
              </a:solidFill>
              <a:latin typeface="Arial" panose="020B0604020202020204" pitchFamily="34" charset="0"/>
              <a:cs typeface="Leelawadee" panose="020B0502040204020203" pitchFamily="34" charset="-34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>
                <a:solidFill>
                  <a:prstClr val="white"/>
                </a:solidFill>
                <a:latin typeface="Arial" panose="020B0604020202020204" pitchFamily="34" charset="0"/>
                <a:cs typeface="Leelawadee" panose="020B0502040204020203" pitchFamily="34" charset="-34"/>
              </a:rPr>
              <a:t>Will not leave anyone behind.</a:t>
            </a:r>
            <a:endParaRPr lang="th-TH" sz="1500" b="1" dirty="0">
              <a:solidFill>
                <a:prstClr val="white"/>
              </a:solidFill>
              <a:latin typeface="Arial" panose="020B0604020202020204" pitchFamily="34" charset="0"/>
              <a:cs typeface="Leelawadee" panose="020B0502040204020203" pitchFamily="34" charset="-34"/>
            </a:endParaRPr>
          </a:p>
        </p:txBody>
      </p:sp>
      <p:sp>
        <p:nvSpPr>
          <p:cNvPr id="4" name="Oval 3"/>
          <p:cNvSpPr/>
          <p:nvPr/>
        </p:nvSpPr>
        <p:spPr>
          <a:xfrm>
            <a:off x="4659314" y="823914"/>
            <a:ext cx="4467225" cy="4273551"/>
          </a:xfrm>
          <a:prstGeom prst="ellipse">
            <a:avLst/>
          </a:prstGeom>
          <a:solidFill>
            <a:srgbClr val="9954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2000" b="1" dirty="0">
              <a:solidFill>
                <a:prstClr val="white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65543" name="Rectangle 6"/>
          <p:cNvSpPr>
            <a:spLocks noChangeArrowheads="1"/>
          </p:cNvSpPr>
          <p:nvPr/>
        </p:nvSpPr>
        <p:spPr bwMode="auto">
          <a:xfrm>
            <a:off x="5221289" y="120651"/>
            <a:ext cx="49752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2400" b="1">
                <a:solidFill>
                  <a:srgbClr val="0D0D0D"/>
                </a:solidFill>
                <a:latin typeface="Arial" panose="020B0604020202020204" pitchFamily="34" charset="0"/>
              </a:rPr>
              <a:t>Platform for the National Agenda</a:t>
            </a:r>
            <a:endParaRPr lang="th-TH" altLang="th-TH" sz="2400">
              <a:solidFill>
                <a:srgbClr val="000000"/>
              </a:solidFill>
              <a:latin typeface="Arial" panose="020B0604020202020204" pitchFamily="34" charset="0"/>
              <a:cs typeface="Leelawadee" panose="020B0502040204020203" pitchFamily="34" charset="-3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83264" y="1062037"/>
            <a:ext cx="2185987" cy="461963"/>
          </a:xfrm>
          <a:prstGeom prst="rect">
            <a:avLst/>
          </a:prstGeom>
          <a:noFill/>
          <a:ln>
            <a:noFill/>
          </a:ln>
        </p:spPr>
        <p:txBody>
          <a:bodyPr wrap="none" lIns="91438" tIns="45719" rIns="91438" bIns="45719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 4.0</a:t>
            </a:r>
            <a:endParaRPr lang="th-TH" sz="2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eelawadee" panose="020B0502040204020203" pitchFamily="34" charset="-34"/>
            </a:endParaRPr>
          </a:p>
        </p:txBody>
      </p:sp>
      <p:sp>
        <p:nvSpPr>
          <p:cNvPr id="10" name="Oval 9"/>
          <p:cNvSpPr/>
          <p:nvPr/>
        </p:nvSpPr>
        <p:spPr>
          <a:xfrm rot="2261169">
            <a:off x="4618039" y="3214689"/>
            <a:ext cx="2703512" cy="152558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2000" b="1" dirty="0">
              <a:solidFill>
                <a:srgbClr val="00006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Oval 14"/>
          <p:cNvSpPr/>
          <p:nvPr/>
        </p:nvSpPr>
        <p:spPr>
          <a:xfrm rot="18309184">
            <a:off x="7121526" y="3151188"/>
            <a:ext cx="2109788" cy="1306512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2000" b="1" dirty="0">
              <a:solidFill>
                <a:srgbClr val="00006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3686176" y="709614"/>
            <a:ext cx="1127125" cy="869951"/>
          </a:xfrm>
          <a:prstGeom prst="ellipse">
            <a:avLst/>
          </a:prstGeom>
          <a:noFill/>
          <a:ln>
            <a:solidFill>
              <a:srgbClr val="007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1500" b="1" dirty="0">
              <a:solidFill>
                <a:prstClr val="black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9282114" y="4006851"/>
            <a:ext cx="1225551" cy="1106488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1500" b="1" dirty="0">
              <a:solidFill>
                <a:prstClr val="white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3149600" y="4975226"/>
            <a:ext cx="1473200" cy="15001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2000" b="1" dirty="0">
              <a:solidFill>
                <a:prstClr val="white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2595563" y="4498975"/>
            <a:ext cx="1333500" cy="11049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900" b="1" dirty="0">
              <a:solidFill>
                <a:prstClr val="white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2643188" y="5848352"/>
            <a:ext cx="969963" cy="911225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1100" b="1" dirty="0">
              <a:solidFill>
                <a:prstClr val="white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3886201" y="5726114"/>
            <a:ext cx="1017588" cy="909637"/>
          </a:xfrm>
          <a:prstGeom prst="ellipse">
            <a:avLst/>
          </a:prstGeom>
          <a:solidFill>
            <a:srgbClr val="007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1200" b="1" dirty="0">
              <a:solidFill>
                <a:prstClr val="white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65553" name="Rectangle 26"/>
          <p:cNvSpPr>
            <a:spLocks noChangeArrowheads="1"/>
          </p:cNvSpPr>
          <p:nvPr/>
        </p:nvSpPr>
        <p:spPr bwMode="auto">
          <a:xfrm>
            <a:off x="2528889" y="4765676"/>
            <a:ext cx="1414463" cy="784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200" b="1" dirty="0">
                <a:solidFill>
                  <a:srgbClr val="FFFFFF"/>
                </a:solidFill>
                <a:latin typeface="Arial" panose="020B0604020202020204" pitchFamily="34" charset="0"/>
              </a:rPr>
              <a:t>Science Park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100" b="1" dirty="0" err="1">
                <a:solidFill>
                  <a:srgbClr val="FFFFFF"/>
                </a:solidFill>
                <a:latin typeface="Arial" panose="020B0604020202020204" pitchFamily="34" charset="0"/>
              </a:rPr>
              <a:t>Innopolis</a:t>
            </a:r>
            <a:r>
              <a:rPr lang="en-US" altLang="th-TH" sz="1100" b="1" dirty="0">
                <a:solidFill>
                  <a:srgbClr val="FFFFFF"/>
                </a:solidFill>
                <a:latin typeface="Arial" panose="020B0604020202020204" pitchFamily="34" charset="0"/>
              </a:rPr>
              <a:t> Innovation Hubs</a:t>
            </a:r>
            <a:endParaRPr lang="th-TH" altLang="th-TH" sz="1100" b="1" dirty="0">
              <a:solidFill>
                <a:srgbClr val="FFFFFF"/>
              </a:solidFill>
              <a:latin typeface="Arial" panose="020B0604020202020204" pitchFamily="34" charset="0"/>
              <a:cs typeface="Leelawadee" panose="020B0502040204020203" pitchFamily="34" charset="-34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100" b="1" dirty="0" err="1">
                <a:solidFill>
                  <a:srgbClr val="FFFFFF"/>
                </a:solidFill>
                <a:latin typeface="Arial" panose="020B0604020202020204" pitchFamily="34" charset="0"/>
              </a:rPr>
              <a:t>ect</a:t>
            </a:r>
            <a:r>
              <a:rPr lang="en-US" altLang="th-TH" sz="1100" b="1" dirty="0">
                <a:solidFill>
                  <a:srgbClr val="FFFFFF"/>
                </a:solidFill>
                <a:latin typeface="Arial" panose="020B0604020202020204" pitchFamily="34" charset="0"/>
              </a:rPr>
              <a:t>.</a:t>
            </a:r>
          </a:p>
        </p:txBody>
      </p:sp>
      <p:grpSp>
        <p:nvGrpSpPr>
          <p:cNvPr id="65554" name="Group 4"/>
          <p:cNvGrpSpPr>
            <a:grpSpLocks/>
          </p:cNvGrpSpPr>
          <p:nvPr/>
        </p:nvGrpSpPr>
        <p:grpSpPr bwMode="auto">
          <a:xfrm>
            <a:off x="6116639" y="1528763"/>
            <a:ext cx="1663700" cy="1262063"/>
            <a:chOff x="4528803" y="1610346"/>
            <a:chExt cx="1590247" cy="1262202"/>
          </a:xfrm>
        </p:grpSpPr>
        <p:sp>
          <p:nvSpPr>
            <p:cNvPr id="9" name="Oval 8"/>
            <p:cNvSpPr/>
            <p:nvPr/>
          </p:nvSpPr>
          <p:spPr>
            <a:xfrm>
              <a:off x="4587982" y="1610346"/>
              <a:ext cx="1424850" cy="126220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500" b="1" dirty="0">
                <a:solidFill>
                  <a:srgbClr val="000066"/>
                </a:solidFill>
                <a:latin typeface="Leelawadee" panose="020B0502040204020203" pitchFamily="34" charset="-34"/>
                <a:cs typeface="Leelawadee" panose="020B0502040204020203" pitchFamily="34" charset="-34"/>
              </a:endParaRPr>
            </a:p>
          </p:txBody>
        </p:sp>
        <p:sp>
          <p:nvSpPr>
            <p:cNvPr id="65619" name="Rectangle 1"/>
            <p:cNvSpPr>
              <a:spLocks noChangeArrowheads="1"/>
            </p:cNvSpPr>
            <p:nvPr/>
          </p:nvSpPr>
          <p:spPr bwMode="auto">
            <a:xfrm>
              <a:off x="4528803" y="1996919"/>
              <a:ext cx="1590247" cy="820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th-TH" sz="1500" b="1">
                  <a:solidFill>
                    <a:srgbClr val="000066"/>
                  </a:solidFill>
                  <a:latin typeface="Arial" panose="020B0604020202020204" pitchFamily="34" charset="0"/>
                </a:rPr>
                <a:t>Global University</a:t>
              </a:r>
              <a:endParaRPr lang="th-TH" altLang="th-TH" sz="1500" b="1">
                <a:solidFill>
                  <a:srgbClr val="000066"/>
                </a:solidFill>
                <a:latin typeface="Arial" panose="020B0604020202020204" pitchFamily="34" charset="0"/>
                <a:cs typeface="Leelawadee" panose="020B0502040204020203" pitchFamily="34" charset="-34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th-TH" sz="1600">
                  <a:solidFill>
                    <a:srgbClr val="000000"/>
                  </a:solidFill>
                  <a:latin typeface="Arial" panose="020B0604020202020204" pitchFamily="34" charset="0"/>
                </a:rPr>
                <a:t>(Leader)</a:t>
              </a:r>
              <a:endParaRPr lang="th-TH" altLang="th-TH" sz="1600">
                <a:solidFill>
                  <a:srgbClr val="000066"/>
                </a:solidFill>
                <a:latin typeface="Arial" panose="020B0604020202020204" pitchFamily="34" charset="0"/>
                <a:cs typeface="Leelawadee" panose="020B0502040204020203" pitchFamily="34" charset="-34"/>
              </a:endParaRPr>
            </a:p>
          </p:txBody>
        </p:sp>
      </p:grpSp>
      <p:sp>
        <p:nvSpPr>
          <p:cNvPr id="65555" name="Rectangle 28"/>
          <p:cNvSpPr>
            <a:spLocks noChangeArrowheads="1"/>
          </p:cNvSpPr>
          <p:nvPr/>
        </p:nvSpPr>
        <p:spPr bwMode="auto">
          <a:xfrm>
            <a:off x="7658100" y="2281239"/>
            <a:ext cx="1390651" cy="553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500" b="1">
                <a:solidFill>
                  <a:srgbClr val="FFFFFF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Strengthening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7355925" y="5428329"/>
            <a:ext cx="1282650" cy="972473"/>
            <a:chOff x="5277061" y="5375538"/>
            <a:chExt cx="1282649" cy="972473"/>
          </a:xfrm>
          <a:noFill/>
        </p:grpSpPr>
        <p:sp>
          <p:nvSpPr>
            <p:cNvPr id="19" name="Oval 18"/>
            <p:cNvSpPr/>
            <p:nvPr/>
          </p:nvSpPr>
          <p:spPr>
            <a:xfrm>
              <a:off x="5277061" y="5375538"/>
              <a:ext cx="1244780" cy="972473"/>
            </a:xfrm>
            <a:prstGeom prst="ellipse">
              <a:avLst/>
            </a:prstGeom>
            <a:grpFill/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500" b="1" dirty="0">
                <a:solidFill>
                  <a:prstClr val="black"/>
                </a:solidFill>
                <a:latin typeface="Leelawadee" panose="020B0502040204020203" pitchFamily="34" charset="-34"/>
                <a:cs typeface="Leelawadee" panose="020B0502040204020203" pitchFamily="34" charset="-34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295455" y="5576185"/>
              <a:ext cx="1264255" cy="584775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prstClr val="black"/>
                  </a:solidFill>
                </a:rPr>
                <a:t>Vocational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>
                  <a:solidFill>
                    <a:prstClr val="black"/>
                  </a:solidFill>
                </a:rPr>
                <a:t>Education</a:t>
              </a:r>
              <a:endParaRPr lang="th-TH" sz="1600" b="1" dirty="0">
                <a:solidFill>
                  <a:prstClr val="black"/>
                </a:solidFill>
                <a:cs typeface="Leelawadee" panose="020B0502040204020203" pitchFamily="34" charset="-34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889252" y="1680015"/>
            <a:ext cx="1478721" cy="929803"/>
            <a:chOff x="1468579" y="1492169"/>
            <a:chExt cx="1252865" cy="929802"/>
          </a:xfrm>
          <a:noFill/>
        </p:grpSpPr>
        <p:sp>
          <p:nvSpPr>
            <p:cNvPr id="32" name="Oval 31"/>
            <p:cNvSpPr/>
            <p:nvPr/>
          </p:nvSpPr>
          <p:spPr>
            <a:xfrm>
              <a:off x="1538316" y="1492169"/>
              <a:ext cx="1111822" cy="862272"/>
            </a:xfrm>
            <a:prstGeom prst="ellipse">
              <a:avLst/>
            </a:prstGeom>
            <a:grpFill/>
            <a:ln>
              <a:solidFill>
                <a:srgbClr val="007E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500" b="1" dirty="0">
                <a:solidFill>
                  <a:prstClr val="black"/>
                </a:solidFill>
                <a:latin typeface="Leelawadee" panose="020B0502040204020203" pitchFamily="34" charset="-34"/>
                <a:cs typeface="Leelawadee" panose="020B0502040204020203" pitchFamily="34" charset="-34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468579" y="1621752"/>
              <a:ext cx="1252865" cy="800219"/>
            </a:xfrm>
            <a:prstGeom prst="rect">
              <a:avLst/>
            </a:prstGeom>
            <a:grpFill/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500" b="1" dirty="0">
                  <a:solidFill>
                    <a:prstClr val="black"/>
                  </a:solidFill>
                </a:rPr>
                <a:t>Overseas  Universities</a:t>
              </a:r>
              <a:endParaRPr lang="th-TH" sz="1500" b="1" dirty="0">
                <a:solidFill>
                  <a:prstClr val="black"/>
                </a:solidFill>
                <a:cs typeface="Leelawadee" panose="020B0502040204020203" pitchFamily="34" charset="-34"/>
              </a:endParaRPr>
            </a:p>
          </p:txBody>
        </p:sp>
      </p:grpSp>
      <p:grpSp>
        <p:nvGrpSpPr>
          <p:cNvPr id="65558" name="Group 34"/>
          <p:cNvGrpSpPr>
            <a:grpSpLocks/>
          </p:cNvGrpSpPr>
          <p:nvPr/>
        </p:nvGrpSpPr>
        <p:grpSpPr bwMode="auto">
          <a:xfrm>
            <a:off x="9086851" y="823913"/>
            <a:ext cx="1243013" cy="863600"/>
            <a:chOff x="7562237" y="824699"/>
            <a:chExt cx="1243727" cy="862272"/>
          </a:xfrm>
        </p:grpSpPr>
        <p:sp>
          <p:nvSpPr>
            <p:cNvPr id="18" name="Oval 17"/>
            <p:cNvSpPr/>
            <p:nvPr/>
          </p:nvSpPr>
          <p:spPr>
            <a:xfrm>
              <a:off x="7619420" y="824699"/>
              <a:ext cx="1111888" cy="862272"/>
            </a:xfrm>
            <a:prstGeom prst="ellipse">
              <a:avLst/>
            </a:prstGeom>
            <a:noFill/>
            <a:ln>
              <a:solidFill>
                <a:srgbClr val="007E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500" b="1" dirty="0">
                <a:solidFill>
                  <a:prstClr val="black"/>
                </a:solidFill>
                <a:latin typeface="Leelawadee" panose="020B0502040204020203" pitchFamily="34" charset="-34"/>
                <a:cs typeface="Leelawadee" panose="020B0502040204020203" pitchFamily="34" charset="-34"/>
              </a:endParaRPr>
            </a:p>
          </p:txBody>
        </p:sp>
        <p:sp>
          <p:nvSpPr>
            <p:cNvPr id="65617" name="Rectangle 33"/>
            <p:cNvSpPr>
              <a:spLocks noChangeArrowheads="1"/>
            </p:cNvSpPr>
            <p:nvPr/>
          </p:nvSpPr>
          <p:spPr bwMode="auto">
            <a:xfrm>
              <a:off x="7562237" y="846322"/>
              <a:ext cx="1243727" cy="829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th-TH" sz="1200" b="1">
                  <a:solidFill>
                    <a:srgbClr val="000000"/>
                  </a:solidFill>
                  <a:latin typeface="Arial" panose="020B0604020202020204" pitchFamily="34" charset="0"/>
                </a:rPr>
                <a:t>Thailand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th-TH" sz="1200" b="1">
                  <a:solidFill>
                    <a:srgbClr val="000000"/>
                  </a:solidFill>
                  <a:latin typeface="Arial" panose="020B0604020202020204" pitchFamily="34" charset="0"/>
                </a:rPr>
                <a:t>Research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th-TH" sz="1200" b="1">
                  <a:solidFill>
                    <a:srgbClr val="000000"/>
                  </a:solidFill>
                  <a:latin typeface="Arial" panose="020B0604020202020204" pitchFamily="34" charset="0"/>
                </a:rPr>
                <a:t>Organizations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th-TH" sz="1200" b="1">
                  <a:solidFill>
                    <a:srgbClr val="000000"/>
                  </a:solidFill>
                  <a:latin typeface="Arial" panose="020B0604020202020204" pitchFamily="34" charset="0"/>
                </a:rPr>
                <a:t>Network</a:t>
              </a:r>
              <a:endParaRPr lang="th-TH" altLang="th-TH" sz="1200" b="1">
                <a:solidFill>
                  <a:srgbClr val="000000"/>
                </a:solidFill>
                <a:latin typeface="Arial" panose="020B0604020202020204" pitchFamily="34" charset="0"/>
                <a:cs typeface="Leelawadee" panose="020B0502040204020203" pitchFamily="34" charset="-34"/>
              </a:endParaRPr>
            </a:p>
          </p:txBody>
        </p:sp>
      </p:grpSp>
      <p:sp>
        <p:nvSpPr>
          <p:cNvPr id="65559" name="Rectangle 35"/>
          <p:cNvSpPr>
            <a:spLocks noChangeArrowheads="1"/>
          </p:cNvSpPr>
          <p:nvPr/>
        </p:nvSpPr>
        <p:spPr bwMode="auto">
          <a:xfrm>
            <a:off x="3413054" y="3565525"/>
            <a:ext cx="1295543" cy="553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500" b="1">
                <a:solidFill>
                  <a:srgbClr val="000099"/>
                </a:solidFill>
                <a:latin typeface="Arial" panose="020B0604020202020204" pitchFamily="34" charset="0"/>
              </a:rPr>
              <a:t>Specialised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500" b="1">
                <a:solidFill>
                  <a:srgbClr val="000099"/>
                </a:solidFill>
                <a:latin typeface="Arial" panose="020B0604020202020204" pitchFamily="34" charset="0"/>
              </a:rPr>
              <a:t>Universities</a:t>
            </a:r>
            <a:endParaRPr lang="th-TH" altLang="th-TH" sz="1500" b="1">
              <a:solidFill>
                <a:srgbClr val="000099"/>
              </a:solidFill>
              <a:latin typeface="Arial" panose="020B0604020202020204" pitchFamily="34" charset="0"/>
              <a:cs typeface="Leelawadee" panose="020B0502040204020203" pitchFamily="34" charset="-34"/>
            </a:endParaRPr>
          </a:p>
        </p:txBody>
      </p:sp>
      <p:grpSp>
        <p:nvGrpSpPr>
          <p:cNvPr id="65560" name="Group 37"/>
          <p:cNvGrpSpPr>
            <a:grpSpLocks/>
          </p:cNvGrpSpPr>
          <p:nvPr/>
        </p:nvGrpSpPr>
        <p:grpSpPr bwMode="auto">
          <a:xfrm>
            <a:off x="4897440" y="1581150"/>
            <a:ext cx="987425" cy="858839"/>
            <a:chOff x="3374113" y="1581151"/>
            <a:chExt cx="987193" cy="858047"/>
          </a:xfrm>
        </p:grpSpPr>
        <p:sp>
          <p:nvSpPr>
            <p:cNvPr id="28" name="Oval 27"/>
            <p:cNvSpPr/>
            <p:nvPr/>
          </p:nvSpPr>
          <p:spPr>
            <a:xfrm>
              <a:off x="3434424" y="1581151"/>
              <a:ext cx="891965" cy="858047"/>
            </a:xfrm>
            <a:prstGeom prst="ellipse">
              <a:avLst/>
            </a:prstGeom>
            <a:solidFill>
              <a:srgbClr val="0000CC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6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elawadee" panose="020B0502040204020203" pitchFamily="34" charset="-34"/>
                <a:cs typeface="Leelawadee" panose="020B0502040204020203" pitchFamily="34" charset="-34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374113" y="1658867"/>
              <a:ext cx="987193" cy="69698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COEs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</a:t>
              </a:r>
              <a:r>
                <a:rPr lang="en-US" sz="1600" b="1" dirty="0">
                  <a:solidFill>
                    <a:prstClr val="white"/>
                  </a:solidFill>
                </a:rPr>
                <a:t>OHEC)</a:t>
              </a:r>
              <a:endParaRPr lang="th-TH" sz="1600" b="1" dirty="0">
                <a:solidFill>
                  <a:prstClr val="white"/>
                </a:solidFill>
                <a:cs typeface="Leelawadee" panose="020B0502040204020203" pitchFamily="34" charset="-34"/>
              </a:endParaRPr>
            </a:p>
          </p:txBody>
        </p:sp>
      </p:grpSp>
      <p:sp>
        <p:nvSpPr>
          <p:cNvPr id="65561" name="Rectangle 38"/>
          <p:cNvSpPr>
            <a:spLocks noChangeArrowheads="1"/>
          </p:cNvSpPr>
          <p:nvPr/>
        </p:nvSpPr>
        <p:spPr bwMode="auto">
          <a:xfrm>
            <a:off x="4826513" y="908051"/>
            <a:ext cx="846703" cy="32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500" b="1">
                <a:solidFill>
                  <a:srgbClr val="984807"/>
                </a:solidFill>
                <a:latin typeface="Arial" panose="020B0604020202020204" pitchFamily="34" charset="0"/>
              </a:rPr>
              <a:t>Budget</a:t>
            </a:r>
            <a:endParaRPr lang="th-TH" altLang="th-TH" sz="1500" b="1">
              <a:solidFill>
                <a:srgbClr val="984807"/>
              </a:solidFill>
              <a:latin typeface="Arial" panose="020B0604020202020204" pitchFamily="34" charset="0"/>
              <a:cs typeface="Leelawadee" panose="020B0502040204020203" pitchFamily="34" charset="-34"/>
            </a:endParaRPr>
          </a:p>
        </p:txBody>
      </p:sp>
      <p:sp>
        <p:nvSpPr>
          <p:cNvPr id="65562" name="Rectangle 39"/>
          <p:cNvSpPr>
            <a:spLocks noChangeArrowheads="1"/>
          </p:cNvSpPr>
          <p:nvPr/>
        </p:nvSpPr>
        <p:spPr bwMode="auto">
          <a:xfrm>
            <a:off x="3156545" y="2576513"/>
            <a:ext cx="1486300" cy="553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500" b="1">
                <a:solidFill>
                  <a:srgbClr val="984807"/>
                </a:solidFill>
                <a:latin typeface="Arial" panose="020B0604020202020204" pitchFamily="34" charset="0"/>
                <a:cs typeface="Leelawadee" panose="020B0502040204020203" pitchFamily="34" charset="-34"/>
              </a:rPr>
              <a:t>Strengthening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500" b="1">
                <a:solidFill>
                  <a:srgbClr val="984807"/>
                </a:solidFill>
                <a:latin typeface="Arial" panose="020B0604020202020204" pitchFamily="34" charset="0"/>
                <a:cs typeface="Leelawadee" panose="020B0502040204020203" pitchFamily="34" charset="-34"/>
              </a:rPr>
              <a:t>Partnership</a:t>
            </a:r>
            <a:endParaRPr lang="th-TH" altLang="th-TH" sz="1500" b="1">
              <a:solidFill>
                <a:srgbClr val="984807"/>
              </a:solidFill>
              <a:latin typeface="Arial" panose="020B0604020202020204" pitchFamily="34" charset="0"/>
              <a:cs typeface="Leelawadee" panose="020B0502040204020203" pitchFamily="34" charset="-34"/>
            </a:endParaRPr>
          </a:p>
        </p:txBody>
      </p:sp>
      <p:sp>
        <p:nvSpPr>
          <p:cNvPr id="65563" name="Rectangle 40"/>
          <p:cNvSpPr>
            <a:spLocks noChangeArrowheads="1"/>
          </p:cNvSpPr>
          <p:nvPr/>
        </p:nvSpPr>
        <p:spPr bwMode="auto">
          <a:xfrm>
            <a:off x="9181958" y="3094039"/>
            <a:ext cx="1638586" cy="1015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500" b="1">
                <a:solidFill>
                  <a:srgbClr val="000099"/>
                </a:solidFill>
                <a:latin typeface="Arial" panose="020B0604020202020204" pitchFamily="34" charset="0"/>
              </a:rPr>
              <a:t>Universities for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500" b="1">
                <a:solidFill>
                  <a:srgbClr val="000099"/>
                </a:solidFill>
                <a:latin typeface="Arial" panose="020B0604020202020204" pitchFamily="34" charset="0"/>
              </a:rPr>
              <a:t>Community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500" b="1">
                <a:solidFill>
                  <a:srgbClr val="000099"/>
                </a:solidFill>
                <a:latin typeface="Arial" panose="020B0604020202020204" pitchFamily="34" charset="0"/>
              </a:rPr>
              <a:t>Development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500" b="1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65564" name="Rectangle 41"/>
          <p:cNvSpPr>
            <a:spLocks noChangeArrowheads="1"/>
          </p:cNvSpPr>
          <p:nvPr/>
        </p:nvSpPr>
        <p:spPr bwMode="auto">
          <a:xfrm>
            <a:off x="8204251" y="887413"/>
            <a:ext cx="1106389" cy="553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500" b="1">
                <a:solidFill>
                  <a:srgbClr val="984807"/>
                </a:solidFill>
                <a:latin typeface="Arial" panose="020B0604020202020204" pitchFamily="34" charset="0"/>
              </a:rPr>
              <a:t>Research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500" b="1">
                <a:solidFill>
                  <a:srgbClr val="984807"/>
                </a:solidFill>
                <a:latin typeface="Arial" panose="020B0604020202020204" pitchFamily="34" charset="0"/>
              </a:rPr>
              <a:t>Funding</a:t>
            </a:r>
            <a:endParaRPr lang="th-TH" altLang="th-TH" sz="1500" b="1">
              <a:solidFill>
                <a:srgbClr val="984807"/>
              </a:solidFill>
              <a:latin typeface="Arial" panose="020B0604020202020204" pitchFamily="34" charset="0"/>
              <a:cs typeface="Leelawadee" panose="020B0502040204020203" pitchFamily="34" charset="-34"/>
            </a:endParaRPr>
          </a:p>
        </p:txBody>
      </p:sp>
      <p:sp>
        <p:nvSpPr>
          <p:cNvPr id="65565" name="Rectangle 42"/>
          <p:cNvSpPr>
            <a:spLocks noChangeArrowheads="1"/>
          </p:cNvSpPr>
          <p:nvPr/>
        </p:nvSpPr>
        <p:spPr bwMode="auto">
          <a:xfrm>
            <a:off x="5961065" y="5272089"/>
            <a:ext cx="1400175" cy="553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500" b="1">
                <a:solidFill>
                  <a:srgbClr val="984807"/>
                </a:solidFill>
                <a:latin typeface="Arial" panose="020B0604020202020204" pitchFamily="34" charset="0"/>
              </a:rPr>
              <a:t>Strength and Partnership</a:t>
            </a:r>
            <a:endParaRPr lang="th-TH" altLang="th-TH" sz="1500" b="1">
              <a:solidFill>
                <a:srgbClr val="984807"/>
              </a:solidFill>
              <a:latin typeface="Arial" panose="020B0604020202020204" pitchFamily="34" charset="0"/>
              <a:cs typeface="Leelawadee" panose="020B0502040204020203" pitchFamily="34" charset="-34"/>
            </a:endParaRPr>
          </a:p>
        </p:txBody>
      </p:sp>
      <p:sp>
        <p:nvSpPr>
          <p:cNvPr id="65566" name="Rectangle 43"/>
          <p:cNvSpPr>
            <a:spLocks noChangeArrowheads="1"/>
          </p:cNvSpPr>
          <p:nvPr/>
        </p:nvSpPr>
        <p:spPr bwMode="auto">
          <a:xfrm>
            <a:off x="4389439" y="4876801"/>
            <a:ext cx="1741487" cy="1246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500" b="1" dirty="0">
                <a:solidFill>
                  <a:srgbClr val="0D0D0D"/>
                </a:solidFill>
                <a:latin typeface="Arial" panose="020B0604020202020204" pitchFamily="34" charset="0"/>
              </a:rPr>
              <a:t>Collaboration, Research Agenda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500" b="1" dirty="0">
                <a:solidFill>
                  <a:srgbClr val="0D0D0D"/>
                </a:solidFill>
                <a:latin typeface="Arial" panose="020B0604020202020204" pitchFamily="34" charset="0"/>
              </a:rPr>
              <a:t>and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500" b="1" dirty="0">
                <a:solidFill>
                  <a:srgbClr val="0D0D0D"/>
                </a:solidFill>
                <a:latin typeface="Arial" panose="020B0604020202020204" pitchFamily="34" charset="0"/>
              </a:rPr>
              <a:t>Utilization</a:t>
            </a:r>
            <a:endParaRPr lang="th-TH" altLang="th-TH" sz="1500" b="1" dirty="0">
              <a:solidFill>
                <a:srgbClr val="0D0D0D"/>
              </a:solidFill>
              <a:latin typeface="Arial" panose="020B0604020202020204" pitchFamily="34" charset="0"/>
              <a:cs typeface="Leelawadee" panose="020B0502040204020203" pitchFamily="34" charset="-34"/>
            </a:endParaRPr>
          </a:p>
        </p:txBody>
      </p:sp>
      <p:sp>
        <p:nvSpPr>
          <p:cNvPr id="65567" name="Rectangle 44"/>
          <p:cNvSpPr>
            <a:spLocks noChangeArrowheads="1"/>
          </p:cNvSpPr>
          <p:nvPr/>
        </p:nvSpPr>
        <p:spPr bwMode="auto">
          <a:xfrm>
            <a:off x="7854951" y="4741865"/>
            <a:ext cx="1679575" cy="784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500" b="1">
                <a:solidFill>
                  <a:srgbClr val="0D0D0D"/>
                </a:solidFill>
                <a:latin typeface="Arial" panose="020B0604020202020204" pitchFamily="34" charset="0"/>
              </a:rPr>
              <a:t>Development of the Area / Region</a:t>
            </a:r>
            <a:endParaRPr lang="th-TH" altLang="th-TH" sz="1500" b="1">
              <a:solidFill>
                <a:srgbClr val="0D0D0D"/>
              </a:solidFill>
              <a:latin typeface="Arial" panose="020B0604020202020204" pitchFamily="34" charset="0"/>
              <a:cs typeface="Leelawadee" panose="020B0502040204020203" pitchFamily="34" charset="-34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249865" y="6018213"/>
            <a:ext cx="1774825" cy="646112"/>
          </a:xfrm>
          <a:prstGeom prst="rect">
            <a:avLst/>
          </a:prstGeom>
          <a:noFill/>
          <a:ln>
            <a:noFill/>
          </a:ln>
        </p:spPr>
        <p:txBody>
          <a:bodyPr wrap="none" lIns="91438" tIns="45719" rIns="91438" bIns="45719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C00000"/>
                </a:solidFill>
              </a:rPr>
              <a:t>Economy</a:t>
            </a:r>
            <a:r>
              <a:rPr lang="th-TH" sz="2000" b="1" dirty="0">
                <a:solidFill>
                  <a:srgbClr val="C00000"/>
                </a:solidFill>
                <a:cs typeface="Leelawadee" panose="020B0502040204020203" pitchFamily="34" charset="-34"/>
              </a:rPr>
              <a:t> 4.0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rgbClr val="000099"/>
                </a:solidFill>
              </a:rPr>
              <a:t>(Competitive)</a:t>
            </a:r>
            <a:endParaRPr lang="th-TH" sz="16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eelawadee" panose="020B0502040204020203" pitchFamily="34" charset="-34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8561389" y="5432426"/>
            <a:ext cx="2106612" cy="923328"/>
          </a:xfrm>
          <a:prstGeom prst="rect">
            <a:avLst/>
          </a:prstGeom>
          <a:noFill/>
          <a:ln>
            <a:noFill/>
          </a:ln>
        </p:spPr>
        <p:txBody>
          <a:bodyPr lIns="91438" tIns="45719" rIns="91438" bIns="45719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00" b="1" dirty="0">
                <a:solidFill>
                  <a:srgbClr val="C00000"/>
                </a:solidFill>
                <a:cs typeface="Leelawadee" panose="020B0502040204020203" pitchFamily="34" charset="-34"/>
              </a:rPr>
              <a:t>Society</a:t>
            </a:r>
            <a:r>
              <a:rPr lang="th-TH" sz="1900" b="1" dirty="0">
                <a:solidFill>
                  <a:srgbClr val="C00000"/>
                </a:solidFill>
                <a:cs typeface="Leelawadee" panose="020B0502040204020203" pitchFamily="34" charset="-34"/>
              </a:rPr>
              <a:t>/</a:t>
            </a:r>
            <a:r>
              <a:rPr lang="en-US" sz="1900" b="1" dirty="0">
                <a:solidFill>
                  <a:srgbClr val="C00000"/>
                </a:solidFill>
                <a:cs typeface="Leelawadee" panose="020B0502040204020203" pitchFamily="34" charset="-34"/>
              </a:rPr>
              <a:t>People </a:t>
            </a:r>
            <a:r>
              <a:rPr lang="th-TH" sz="1900" b="1" dirty="0">
                <a:solidFill>
                  <a:srgbClr val="C00000"/>
                </a:solidFill>
                <a:cs typeface="Leelawadee" panose="020B0502040204020203" pitchFamily="34" charset="-34"/>
              </a:rPr>
              <a:t>4.0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rgbClr val="000099"/>
                </a:solidFill>
              </a:rPr>
              <a:t>(Inclusive)</a:t>
            </a:r>
            <a:endParaRPr lang="th-TH" sz="16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Leelawadee" panose="020B0502040204020203" pitchFamily="34" charset="-34"/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4789489" y="1241425"/>
            <a:ext cx="473075" cy="207963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4306889" y="2108200"/>
            <a:ext cx="474663" cy="125413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V="1">
            <a:off x="8688389" y="1441451"/>
            <a:ext cx="465137" cy="212725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8729663" y="4149726"/>
            <a:ext cx="563563" cy="250825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V="1">
            <a:off x="4246563" y="4411665"/>
            <a:ext cx="963612" cy="631825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5575" name="Group 68"/>
          <p:cNvGrpSpPr>
            <a:grpSpLocks/>
          </p:cNvGrpSpPr>
          <p:nvPr/>
        </p:nvGrpSpPr>
        <p:grpSpPr bwMode="auto">
          <a:xfrm>
            <a:off x="4775268" y="3001967"/>
            <a:ext cx="1101584" cy="703264"/>
            <a:chOff x="3251912" y="3002648"/>
            <a:chExt cx="1101444" cy="701957"/>
          </a:xfrm>
        </p:grpSpPr>
        <p:sp>
          <p:nvSpPr>
            <p:cNvPr id="14" name="Oval 13"/>
            <p:cNvSpPr/>
            <p:nvPr/>
          </p:nvSpPr>
          <p:spPr>
            <a:xfrm>
              <a:off x="3355017" y="3002648"/>
              <a:ext cx="869839" cy="70195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100" b="1" dirty="0">
                <a:solidFill>
                  <a:prstClr val="black"/>
                </a:solidFill>
                <a:latin typeface="Leelawadee" panose="020B0502040204020203" pitchFamily="34" charset="-34"/>
                <a:cs typeface="Leelawadee" panose="020B0502040204020203" pitchFamily="34" charset="-34"/>
              </a:endParaRPr>
            </a:p>
          </p:txBody>
        </p:sp>
        <p:sp>
          <p:nvSpPr>
            <p:cNvPr id="65613" name="Rectangle 67"/>
            <p:cNvSpPr>
              <a:spLocks noChangeArrowheads="1"/>
            </p:cNvSpPr>
            <p:nvPr/>
          </p:nvSpPr>
          <p:spPr bwMode="auto">
            <a:xfrm>
              <a:off x="3251912" y="3215484"/>
              <a:ext cx="1101444" cy="460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th-TH" sz="1200" b="1">
                  <a:solidFill>
                    <a:srgbClr val="000000"/>
                  </a:solidFill>
                  <a:latin typeface="Arial" panose="020B0604020202020204" pitchFamily="34" charset="0"/>
                </a:rPr>
                <a:t>Paticipating 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th-TH" sz="1200" b="1">
                  <a:solidFill>
                    <a:srgbClr val="000000"/>
                  </a:solidFill>
                  <a:latin typeface="Arial" panose="020B0604020202020204" pitchFamily="34" charset="0"/>
                </a:rPr>
                <a:t>Univ.</a:t>
              </a:r>
              <a:endParaRPr lang="th-TH" altLang="th-TH" sz="12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65576" name="Group 69"/>
          <p:cNvGrpSpPr>
            <a:grpSpLocks/>
          </p:cNvGrpSpPr>
          <p:nvPr/>
        </p:nvGrpSpPr>
        <p:grpSpPr bwMode="auto">
          <a:xfrm>
            <a:off x="5302319" y="3819526"/>
            <a:ext cx="1101584" cy="703263"/>
            <a:chOff x="3255644" y="3002648"/>
            <a:chExt cx="1101444" cy="701957"/>
          </a:xfrm>
        </p:grpSpPr>
        <p:sp>
          <p:nvSpPr>
            <p:cNvPr id="71" name="Oval 70"/>
            <p:cNvSpPr/>
            <p:nvPr/>
          </p:nvSpPr>
          <p:spPr>
            <a:xfrm>
              <a:off x="3353986" y="3002648"/>
              <a:ext cx="871427" cy="70195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100" b="1" dirty="0">
                <a:solidFill>
                  <a:prstClr val="black"/>
                </a:solidFill>
                <a:latin typeface="Leelawadee" panose="020B0502040204020203" pitchFamily="34" charset="-34"/>
                <a:cs typeface="Leelawadee" panose="020B0502040204020203" pitchFamily="34" charset="-34"/>
              </a:endParaRPr>
            </a:p>
          </p:txBody>
        </p:sp>
        <p:sp>
          <p:nvSpPr>
            <p:cNvPr id="65611" name="Rectangle 71"/>
            <p:cNvSpPr>
              <a:spLocks noChangeArrowheads="1"/>
            </p:cNvSpPr>
            <p:nvPr/>
          </p:nvSpPr>
          <p:spPr bwMode="auto">
            <a:xfrm>
              <a:off x="3255644" y="3192173"/>
              <a:ext cx="1101444" cy="46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th-TH" sz="1200" b="1">
                  <a:solidFill>
                    <a:srgbClr val="000000"/>
                  </a:solidFill>
                  <a:latin typeface="Arial" panose="020B0604020202020204" pitchFamily="34" charset="0"/>
                </a:rPr>
                <a:t>Paticipating 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th-TH" sz="1200" b="1">
                  <a:solidFill>
                    <a:srgbClr val="000000"/>
                  </a:solidFill>
                  <a:latin typeface="Arial" panose="020B0604020202020204" pitchFamily="34" charset="0"/>
                </a:rPr>
                <a:t>Univ.</a:t>
              </a:r>
              <a:endParaRPr lang="th-TH" altLang="th-TH" sz="12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65577" name="Group 72"/>
          <p:cNvGrpSpPr>
            <a:grpSpLocks/>
          </p:cNvGrpSpPr>
          <p:nvPr/>
        </p:nvGrpSpPr>
        <p:grpSpPr bwMode="auto">
          <a:xfrm>
            <a:off x="6143625" y="4203702"/>
            <a:ext cx="1100139" cy="701675"/>
            <a:chOff x="3243217" y="3002648"/>
            <a:chExt cx="1101585" cy="701957"/>
          </a:xfrm>
        </p:grpSpPr>
        <p:sp>
          <p:nvSpPr>
            <p:cNvPr id="74" name="Oval 73"/>
            <p:cNvSpPr/>
            <p:nvPr/>
          </p:nvSpPr>
          <p:spPr>
            <a:xfrm>
              <a:off x="3354488" y="3002648"/>
              <a:ext cx="871094" cy="701957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100" b="1" dirty="0">
                <a:solidFill>
                  <a:prstClr val="black"/>
                </a:solidFill>
                <a:latin typeface="Leelawadee" panose="020B0502040204020203" pitchFamily="34" charset="-34"/>
                <a:cs typeface="Leelawadee" panose="020B0502040204020203" pitchFamily="34" charset="-34"/>
              </a:endParaRPr>
            </a:p>
          </p:txBody>
        </p:sp>
        <p:sp>
          <p:nvSpPr>
            <p:cNvPr id="65609" name="Rectangle 74"/>
            <p:cNvSpPr>
              <a:spLocks noChangeArrowheads="1"/>
            </p:cNvSpPr>
            <p:nvPr/>
          </p:nvSpPr>
          <p:spPr bwMode="auto">
            <a:xfrm>
              <a:off x="3243217" y="3214320"/>
              <a:ext cx="1101585" cy="461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th-TH" sz="1200" b="1">
                  <a:solidFill>
                    <a:srgbClr val="000000"/>
                  </a:solidFill>
                  <a:latin typeface="Arial" panose="020B0604020202020204" pitchFamily="34" charset="0"/>
                </a:rPr>
                <a:t>Paticipating 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th-TH" sz="1200" b="1">
                  <a:solidFill>
                    <a:srgbClr val="000000"/>
                  </a:solidFill>
                  <a:latin typeface="Arial" panose="020B0604020202020204" pitchFamily="34" charset="0"/>
                </a:rPr>
                <a:t>Univ.</a:t>
              </a:r>
              <a:endParaRPr lang="th-TH" altLang="th-TH" sz="1200" b="1">
                <a:solidFill>
                  <a:srgbClr val="000000"/>
                </a:solidFill>
                <a:latin typeface="Arial" panose="020B0604020202020204" pitchFamily="34" charset="0"/>
                <a:cs typeface="Leelawadee" panose="020B0502040204020203" pitchFamily="34" charset="-34"/>
              </a:endParaRPr>
            </a:p>
          </p:txBody>
        </p:sp>
      </p:grpSp>
      <p:grpSp>
        <p:nvGrpSpPr>
          <p:cNvPr id="65578" name="Group 75"/>
          <p:cNvGrpSpPr>
            <a:grpSpLocks/>
          </p:cNvGrpSpPr>
          <p:nvPr/>
        </p:nvGrpSpPr>
        <p:grpSpPr bwMode="auto">
          <a:xfrm>
            <a:off x="7832793" y="3030539"/>
            <a:ext cx="1101584" cy="701675"/>
            <a:chOff x="3255644" y="3002648"/>
            <a:chExt cx="1101444" cy="701957"/>
          </a:xfrm>
        </p:grpSpPr>
        <p:sp>
          <p:nvSpPr>
            <p:cNvPr id="77" name="Oval 76"/>
            <p:cNvSpPr/>
            <p:nvPr/>
          </p:nvSpPr>
          <p:spPr>
            <a:xfrm>
              <a:off x="3353986" y="3002648"/>
              <a:ext cx="871427" cy="70195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100" b="1" dirty="0">
                <a:solidFill>
                  <a:prstClr val="black"/>
                </a:solidFill>
                <a:latin typeface="Leelawadee" panose="020B0502040204020203" pitchFamily="34" charset="-34"/>
                <a:cs typeface="Leelawadee" panose="020B0502040204020203" pitchFamily="34" charset="-34"/>
              </a:endParaRPr>
            </a:p>
          </p:txBody>
        </p:sp>
        <p:sp>
          <p:nvSpPr>
            <p:cNvPr id="65607" name="Rectangle 77"/>
            <p:cNvSpPr>
              <a:spLocks noChangeArrowheads="1"/>
            </p:cNvSpPr>
            <p:nvPr/>
          </p:nvSpPr>
          <p:spPr bwMode="auto">
            <a:xfrm>
              <a:off x="3255644" y="3211992"/>
              <a:ext cx="1101444" cy="461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th-TH" sz="1200" b="1">
                  <a:solidFill>
                    <a:srgbClr val="000000"/>
                  </a:solidFill>
                  <a:latin typeface="Arial" panose="020B0604020202020204" pitchFamily="34" charset="0"/>
                </a:rPr>
                <a:t>Paticipating 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th-TH" sz="1200" b="1">
                  <a:solidFill>
                    <a:srgbClr val="000000"/>
                  </a:solidFill>
                  <a:latin typeface="Arial" panose="020B0604020202020204" pitchFamily="34" charset="0"/>
                </a:rPr>
                <a:t>Univ.</a:t>
              </a:r>
              <a:endParaRPr lang="th-TH" altLang="th-TH" sz="1200" b="1">
                <a:solidFill>
                  <a:srgbClr val="000000"/>
                </a:solidFill>
                <a:latin typeface="Arial" panose="020B0604020202020204" pitchFamily="34" charset="0"/>
                <a:cs typeface="Leelawadee" panose="020B0502040204020203" pitchFamily="34" charset="-34"/>
              </a:endParaRPr>
            </a:p>
          </p:txBody>
        </p:sp>
      </p:grpSp>
      <p:grpSp>
        <p:nvGrpSpPr>
          <p:cNvPr id="65579" name="Group 78"/>
          <p:cNvGrpSpPr>
            <a:grpSpLocks/>
          </p:cNvGrpSpPr>
          <p:nvPr/>
        </p:nvGrpSpPr>
        <p:grpSpPr bwMode="auto">
          <a:xfrm>
            <a:off x="7366068" y="3986214"/>
            <a:ext cx="1101584" cy="703263"/>
            <a:chOff x="3268001" y="3002648"/>
            <a:chExt cx="1101444" cy="701957"/>
          </a:xfrm>
        </p:grpSpPr>
        <p:sp>
          <p:nvSpPr>
            <p:cNvPr id="80" name="Oval 79"/>
            <p:cNvSpPr/>
            <p:nvPr/>
          </p:nvSpPr>
          <p:spPr>
            <a:xfrm>
              <a:off x="3355233" y="3002648"/>
              <a:ext cx="869839" cy="70195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100" b="1" dirty="0">
                <a:solidFill>
                  <a:prstClr val="black"/>
                </a:solidFill>
                <a:latin typeface="Leelawadee" panose="020B0502040204020203" pitchFamily="34" charset="-34"/>
                <a:cs typeface="Leelawadee" panose="020B0502040204020203" pitchFamily="34" charset="-34"/>
              </a:endParaRPr>
            </a:p>
          </p:txBody>
        </p:sp>
        <p:sp>
          <p:nvSpPr>
            <p:cNvPr id="65605" name="Rectangle 80"/>
            <p:cNvSpPr>
              <a:spLocks noChangeArrowheads="1"/>
            </p:cNvSpPr>
            <p:nvPr/>
          </p:nvSpPr>
          <p:spPr bwMode="auto">
            <a:xfrm>
              <a:off x="3268001" y="3204530"/>
              <a:ext cx="1101444" cy="46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th-TH" sz="1200" b="1">
                  <a:solidFill>
                    <a:srgbClr val="000000"/>
                  </a:solidFill>
                  <a:latin typeface="Arial" panose="020B0604020202020204" pitchFamily="34" charset="0"/>
                </a:rPr>
                <a:t>Paticipating 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th-TH" sz="1200" b="1">
                  <a:solidFill>
                    <a:srgbClr val="000000"/>
                  </a:solidFill>
                  <a:latin typeface="Arial" panose="020B0604020202020204" pitchFamily="34" charset="0"/>
                </a:rPr>
                <a:t>Univ.</a:t>
              </a:r>
              <a:endParaRPr lang="th-TH" altLang="th-TH" sz="1200" b="1">
                <a:solidFill>
                  <a:srgbClr val="000000"/>
                </a:solidFill>
                <a:latin typeface="Arial" panose="020B0604020202020204" pitchFamily="34" charset="0"/>
                <a:cs typeface="Leelawadee" panose="020B0502040204020203" pitchFamily="34" charset="-34"/>
              </a:endParaRPr>
            </a:p>
          </p:txBody>
        </p:sp>
      </p:grpSp>
      <p:cxnSp>
        <p:nvCxnSpPr>
          <p:cNvPr id="95" name="Straight Arrow Connector 94"/>
          <p:cNvCxnSpPr/>
          <p:nvPr/>
        </p:nvCxnSpPr>
        <p:spPr>
          <a:xfrm>
            <a:off x="7583489" y="2559049"/>
            <a:ext cx="479425" cy="400051"/>
          </a:xfrm>
          <a:prstGeom prst="straightConnector1">
            <a:avLst/>
          </a:prstGeom>
          <a:ln w="381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 flipV="1">
            <a:off x="5826126" y="2549526"/>
            <a:ext cx="454025" cy="434975"/>
          </a:xfrm>
          <a:prstGeom prst="straightConnector1">
            <a:avLst/>
          </a:prstGeom>
          <a:ln w="381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 flipV="1">
            <a:off x="5472114" y="2527301"/>
            <a:ext cx="3175" cy="368300"/>
          </a:xfrm>
          <a:prstGeom prst="straightConnector1">
            <a:avLst/>
          </a:prstGeom>
          <a:ln w="2857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>
            <a:stCxn id="9" idx="2"/>
            <a:endCxn id="28" idx="6"/>
          </p:cNvCxnSpPr>
          <p:nvPr/>
        </p:nvCxnSpPr>
        <p:spPr>
          <a:xfrm flipH="1" flipV="1">
            <a:off x="5851526" y="2009776"/>
            <a:ext cx="328613" cy="150813"/>
          </a:xfrm>
          <a:prstGeom prst="straightConnector1">
            <a:avLst/>
          </a:prstGeom>
          <a:ln w="2857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5584" name="Group 121"/>
          <p:cNvGrpSpPr>
            <a:grpSpLocks/>
          </p:cNvGrpSpPr>
          <p:nvPr/>
        </p:nvGrpSpPr>
        <p:grpSpPr bwMode="auto">
          <a:xfrm>
            <a:off x="4440239" y="3983037"/>
            <a:ext cx="596900" cy="95251"/>
            <a:chOff x="2938572" y="3869575"/>
            <a:chExt cx="596985" cy="94627"/>
          </a:xfrm>
        </p:grpSpPr>
        <p:cxnSp>
          <p:nvCxnSpPr>
            <p:cNvPr id="115" name="Straight Connector 114"/>
            <p:cNvCxnSpPr>
              <a:endCxn id="117" idx="2"/>
            </p:cNvCxnSpPr>
            <p:nvPr/>
          </p:nvCxnSpPr>
          <p:spPr>
            <a:xfrm flipV="1">
              <a:off x="2938572" y="3916889"/>
              <a:ext cx="469967" cy="1577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7" name="Oval 116"/>
            <p:cNvSpPr/>
            <p:nvPr/>
          </p:nvSpPr>
          <p:spPr>
            <a:xfrm>
              <a:off x="3408539" y="3869575"/>
              <a:ext cx="127018" cy="9462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900">
                <a:solidFill>
                  <a:prstClr val="white"/>
                </a:solidFill>
              </a:endParaRPr>
            </a:p>
          </p:txBody>
        </p:sp>
      </p:grpSp>
      <p:grpSp>
        <p:nvGrpSpPr>
          <p:cNvPr id="65585" name="Group 128"/>
          <p:cNvGrpSpPr>
            <a:grpSpLocks/>
          </p:cNvGrpSpPr>
          <p:nvPr/>
        </p:nvGrpSpPr>
        <p:grpSpPr bwMode="auto">
          <a:xfrm rot="21248567" flipH="1">
            <a:off x="8918577" y="3519488"/>
            <a:ext cx="434975" cy="115887"/>
            <a:chOff x="2938572" y="3869575"/>
            <a:chExt cx="596985" cy="94627"/>
          </a:xfrm>
        </p:grpSpPr>
        <p:cxnSp>
          <p:nvCxnSpPr>
            <p:cNvPr id="130" name="Straight Connector 129"/>
            <p:cNvCxnSpPr>
              <a:endCxn id="131" idx="2"/>
            </p:cNvCxnSpPr>
            <p:nvPr/>
          </p:nvCxnSpPr>
          <p:spPr>
            <a:xfrm flipV="1">
              <a:off x="2944015" y="3917196"/>
              <a:ext cx="470616" cy="15555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1" name="Oval 130"/>
            <p:cNvSpPr/>
            <p:nvPr/>
          </p:nvSpPr>
          <p:spPr>
            <a:xfrm>
              <a:off x="3422965" y="3866100"/>
              <a:ext cx="126369" cy="9462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900">
                <a:solidFill>
                  <a:prstClr val="white"/>
                </a:solidFill>
              </a:endParaRPr>
            </a:p>
          </p:txBody>
        </p:sp>
      </p:grpSp>
      <p:cxnSp>
        <p:nvCxnSpPr>
          <p:cNvPr id="132" name="Straight Arrow Connector 131"/>
          <p:cNvCxnSpPr/>
          <p:nvPr/>
        </p:nvCxnSpPr>
        <p:spPr>
          <a:xfrm>
            <a:off x="6773864" y="3608390"/>
            <a:ext cx="701675" cy="14287"/>
          </a:xfrm>
          <a:prstGeom prst="straightConnector1">
            <a:avLst/>
          </a:prstGeom>
          <a:ln w="381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587" name="Rectangle 11"/>
          <p:cNvSpPr>
            <a:spLocks noChangeArrowheads="1"/>
          </p:cNvSpPr>
          <p:nvPr/>
        </p:nvSpPr>
        <p:spPr bwMode="auto">
          <a:xfrm>
            <a:off x="192089" y="709613"/>
            <a:ext cx="3259137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200" b="1" i="1" dirty="0">
                <a:solidFill>
                  <a:srgbClr val="FF0066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Adapted from Professor </a:t>
            </a:r>
            <a:r>
              <a:rPr lang="en-US" altLang="th-TH" sz="1200" b="1" i="1" dirty="0" err="1">
                <a:solidFill>
                  <a:srgbClr val="FF0066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Udom</a:t>
            </a:r>
            <a:r>
              <a:rPr lang="en-US" altLang="th-TH" sz="1200" b="1" i="1" dirty="0">
                <a:solidFill>
                  <a:srgbClr val="FF0066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 </a:t>
            </a:r>
            <a:r>
              <a:rPr lang="en-US" altLang="th-TH" sz="1200" b="1" i="1" dirty="0" err="1">
                <a:solidFill>
                  <a:srgbClr val="FF0066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Kachintorn</a:t>
            </a:r>
            <a:r>
              <a:rPr lang="en-US" altLang="th-TH" sz="1200" b="1" i="1" dirty="0">
                <a:solidFill>
                  <a:srgbClr val="FF0066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, 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200" b="1" i="1" dirty="0">
                <a:solidFill>
                  <a:srgbClr val="FF0066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President </a:t>
            </a:r>
            <a:r>
              <a:rPr lang="en-US" altLang="th-TH" sz="1200" b="1" i="1" dirty="0" err="1">
                <a:solidFill>
                  <a:srgbClr val="FF0066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Mahidol</a:t>
            </a:r>
            <a:r>
              <a:rPr lang="en-US" altLang="th-TH" sz="1200" b="1" i="1" dirty="0">
                <a:solidFill>
                  <a:srgbClr val="FF0066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 University</a:t>
            </a:r>
            <a:endParaRPr lang="th-TH" altLang="th-TH" sz="1200" b="1" i="1" dirty="0">
              <a:solidFill>
                <a:srgbClr val="FF0066"/>
              </a:solidFill>
              <a:latin typeface="Leelawadee" panose="020B0502040204020203" pitchFamily="34" charset="-34"/>
              <a:cs typeface="Leelawadee" panose="020B0502040204020203" pitchFamily="34" charset="-34"/>
            </a:endParaRPr>
          </a:p>
        </p:txBody>
      </p:sp>
      <p:sp>
        <p:nvSpPr>
          <p:cNvPr id="65588" name="Rectangle 12"/>
          <p:cNvSpPr>
            <a:spLocks noChangeArrowheads="1"/>
          </p:cNvSpPr>
          <p:nvPr/>
        </p:nvSpPr>
        <p:spPr bwMode="auto">
          <a:xfrm>
            <a:off x="3561275" y="982665"/>
            <a:ext cx="1379386" cy="32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500" b="1" dirty="0">
                <a:solidFill>
                  <a:srgbClr val="000000"/>
                </a:solidFill>
                <a:latin typeface="Arial" panose="020B0604020202020204" pitchFamily="34" charset="0"/>
              </a:rPr>
              <a:t>Government</a:t>
            </a:r>
          </a:p>
        </p:txBody>
      </p:sp>
      <p:sp>
        <p:nvSpPr>
          <p:cNvPr id="65589" name="Rectangle 15"/>
          <p:cNvSpPr>
            <a:spLocks noChangeArrowheads="1"/>
          </p:cNvSpPr>
          <p:nvPr/>
        </p:nvSpPr>
        <p:spPr bwMode="auto">
          <a:xfrm>
            <a:off x="9337676" y="4308475"/>
            <a:ext cx="1108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600" b="1">
                <a:solidFill>
                  <a:srgbClr val="FFFFFF"/>
                </a:solidFill>
                <a:latin typeface="Arial" panose="020B0604020202020204" pitchFamily="34" charset="0"/>
              </a:rPr>
              <a:t>Province/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600" b="1">
                <a:solidFill>
                  <a:srgbClr val="FFFFFF"/>
                </a:solidFill>
                <a:latin typeface="Arial" panose="020B0604020202020204" pitchFamily="34" charset="0"/>
              </a:rPr>
              <a:t>Area</a:t>
            </a:r>
          </a:p>
        </p:txBody>
      </p:sp>
      <p:sp>
        <p:nvSpPr>
          <p:cNvPr id="65590" name="Rectangle 20"/>
          <p:cNvSpPr>
            <a:spLocks noChangeArrowheads="1"/>
          </p:cNvSpPr>
          <p:nvPr/>
        </p:nvSpPr>
        <p:spPr bwMode="auto">
          <a:xfrm>
            <a:off x="2600351" y="6054725"/>
            <a:ext cx="1111199" cy="553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500" b="1">
                <a:solidFill>
                  <a:srgbClr val="FFFFFF"/>
                </a:solidFill>
                <a:latin typeface="Arial" panose="020B0604020202020204" pitchFamily="34" charset="0"/>
              </a:rPr>
              <a:t>Financial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500" b="1">
                <a:solidFill>
                  <a:srgbClr val="FFFFFF"/>
                </a:solidFill>
                <a:latin typeface="Arial" panose="020B0604020202020204" pitchFamily="34" charset="0"/>
              </a:rPr>
              <a:t>institution</a:t>
            </a:r>
          </a:p>
        </p:txBody>
      </p:sp>
      <p:sp>
        <p:nvSpPr>
          <p:cNvPr id="65591" name="Rectangle 83"/>
          <p:cNvSpPr>
            <a:spLocks noChangeArrowheads="1"/>
          </p:cNvSpPr>
          <p:nvPr/>
        </p:nvSpPr>
        <p:spPr bwMode="auto">
          <a:xfrm>
            <a:off x="3922714" y="5813426"/>
            <a:ext cx="938212" cy="784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500" b="1">
                <a:solidFill>
                  <a:srgbClr val="FFFFFF"/>
                </a:solidFill>
                <a:latin typeface="Arial" panose="020B0604020202020204" pitchFamily="34" charset="0"/>
              </a:rPr>
              <a:t>Private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500" b="1">
                <a:solidFill>
                  <a:srgbClr val="FFFFFF"/>
                </a:solidFill>
                <a:latin typeface="Arial" panose="020B0604020202020204" pitchFamily="34" charset="0"/>
              </a:rPr>
              <a:t>Sector /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500" b="1">
                <a:solidFill>
                  <a:srgbClr val="FFFFFF"/>
                </a:solidFill>
                <a:latin typeface="Arial" panose="020B0604020202020204" pitchFamily="34" charset="0"/>
              </a:rPr>
              <a:t>Startup</a:t>
            </a:r>
          </a:p>
        </p:txBody>
      </p:sp>
      <p:sp>
        <p:nvSpPr>
          <p:cNvPr id="65592" name="Rectangle 47"/>
          <p:cNvSpPr>
            <a:spLocks noChangeArrowheads="1"/>
          </p:cNvSpPr>
          <p:nvPr/>
        </p:nvSpPr>
        <p:spPr bwMode="auto">
          <a:xfrm>
            <a:off x="9353552" y="1681163"/>
            <a:ext cx="72231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200" b="1">
                <a:solidFill>
                  <a:srgbClr val="000000"/>
                </a:solidFill>
                <a:latin typeface="Arial" panose="020B0604020202020204" pitchFamily="34" charset="0"/>
              </a:rPr>
              <a:t>(TRON)</a:t>
            </a:r>
            <a:endParaRPr lang="th-TH" altLang="th-TH" sz="1200" b="1">
              <a:solidFill>
                <a:srgbClr val="000000"/>
              </a:solidFill>
              <a:latin typeface="Arial" panose="020B0604020202020204" pitchFamily="34" charset="0"/>
              <a:cs typeface="Leelawadee" panose="020B0502040204020203" pitchFamily="34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74801" y="5561014"/>
            <a:ext cx="1435100" cy="32316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8" tIns="45719" rIns="91438" bIns="45719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>
                <a:solidFill>
                  <a:prstClr val="white"/>
                </a:solidFill>
                <a:latin typeface="Arial Black" panose="020B0A04020102020204" pitchFamily="34" charset="0"/>
              </a:rPr>
              <a:t>Industry 4.0</a:t>
            </a:r>
          </a:p>
        </p:txBody>
      </p:sp>
      <p:cxnSp>
        <p:nvCxnSpPr>
          <p:cNvPr id="85" name="ลูกศรเชื่อมต่อแบบตรง 84"/>
          <p:cNvCxnSpPr/>
          <p:nvPr/>
        </p:nvCxnSpPr>
        <p:spPr>
          <a:xfrm flipH="1" flipV="1">
            <a:off x="6850063" y="4860925"/>
            <a:ext cx="881063" cy="598488"/>
          </a:xfrm>
          <a:prstGeom prst="straightConnector1">
            <a:avLst/>
          </a:prstGeom>
          <a:ln w="38100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ลูกศรเชื่อมต่อแบบตรง 85"/>
          <p:cNvCxnSpPr/>
          <p:nvPr/>
        </p:nvCxnSpPr>
        <p:spPr>
          <a:xfrm flipV="1">
            <a:off x="7731126" y="4689475"/>
            <a:ext cx="61913" cy="769939"/>
          </a:xfrm>
          <a:prstGeom prst="straightConnector1">
            <a:avLst/>
          </a:prstGeom>
          <a:ln w="38100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ลูกศรเชื่อมต่อแบบตรง 86"/>
          <p:cNvCxnSpPr/>
          <p:nvPr/>
        </p:nvCxnSpPr>
        <p:spPr>
          <a:xfrm flipH="1" flipV="1">
            <a:off x="7475539" y="4975226"/>
            <a:ext cx="255587" cy="484188"/>
          </a:xfrm>
          <a:prstGeom prst="straightConnector1">
            <a:avLst/>
          </a:prstGeom>
          <a:ln w="38100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6956" y="6956"/>
            <a:ext cx="12168000" cy="684000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900">
              <a:solidFill>
                <a:prstClr val="white"/>
              </a:solidFill>
            </a:endParaRPr>
          </a:p>
        </p:txBody>
      </p:sp>
      <p:sp>
        <p:nvSpPr>
          <p:cNvPr id="84" name="Slide Number Placeholder 3"/>
          <p:cNvSpPr txBox="1">
            <a:spLocks/>
          </p:cNvSpPr>
          <p:nvPr/>
        </p:nvSpPr>
        <p:spPr bwMode="auto">
          <a:xfrm>
            <a:off x="10895431" y="6372385"/>
            <a:ext cx="12795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6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(Page</a:t>
            </a:r>
            <a:r>
              <a:rPr lang="th-TH" altLang="th-TH" sz="1600" b="1" dirty="0">
                <a:latin typeface="Comic Sans MS" panose="030F0702030302020204" pitchFamily="66" charset="0"/>
                <a:cs typeface="FreesiaUPC" panose="020B0604020202020204" pitchFamily="34" charset="-34"/>
              </a:rPr>
              <a:t> </a:t>
            </a:r>
            <a:r>
              <a:rPr lang="en-US" altLang="th-TH" sz="1600" b="1" dirty="0" smtClean="0">
                <a:latin typeface="Comic Sans MS" panose="030F0702030302020204" pitchFamily="66" charset="0"/>
                <a:cs typeface="FreesiaUPC" panose="020B0604020202020204" pitchFamily="34" charset="-34"/>
              </a:rPr>
              <a:t>18</a:t>
            </a:r>
            <a:r>
              <a:rPr lang="en-US" altLang="th-TH" sz="1600" b="1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)</a:t>
            </a:r>
            <a:endParaRPr lang="en-US" altLang="th-TH" sz="1600" b="1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10 Targeted Industries</a:t>
            </a:r>
            <a:endParaRPr lang="th-TH" dirty="0">
              <a:solidFill>
                <a:srgbClr val="0070C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966" y="1524000"/>
            <a:ext cx="11652068" cy="4153988"/>
          </a:xfrm>
          <a:ln w="38100">
            <a:solidFill>
              <a:srgbClr val="0070C0"/>
            </a:solidFill>
          </a:ln>
        </p:spPr>
      </p:pic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10878731" y="6185959"/>
            <a:ext cx="12795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6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(Page</a:t>
            </a:r>
            <a:r>
              <a:rPr lang="th-TH" altLang="th-TH" sz="1600" b="1" dirty="0">
                <a:latin typeface="Comic Sans MS" panose="030F0702030302020204" pitchFamily="66" charset="0"/>
                <a:cs typeface="FreesiaUPC" panose="020B0604020202020204" pitchFamily="34" charset="-34"/>
              </a:rPr>
              <a:t> </a:t>
            </a:r>
            <a:r>
              <a:rPr lang="en-US" altLang="th-TH" sz="1600" b="1" dirty="0" smtClean="0">
                <a:latin typeface="Comic Sans MS" panose="030F0702030302020204" pitchFamily="66" charset="0"/>
                <a:cs typeface="FreesiaUPC" panose="020B0604020202020204" pitchFamily="34" charset="-34"/>
              </a:rPr>
              <a:t>19</a:t>
            </a:r>
            <a:r>
              <a:rPr lang="en-US" altLang="th-TH" sz="1600" b="1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)</a:t>
            </a:r>
            <a:endParaRPr lang="en-US" altLang="th-TH" sz="1600" b="1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9376" y="5894709"/>
            <a:ext cx="105809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 : https</a:t>
            </a:r>
            <a:r>
              <a:rPr lang="en-US" sz="1200" dirty="0"/>
              <a:t>://www.thailand-business-news.com/visa/67898-thailands-new-smart-visa-support-thailand-4-0-targeted-industries.html</a:t>
            </a:r>
            <a:endParaRPr lang="th-TH" sz="1200" dirty="0"/>
          </a:p>
        </p:txBody>
      </p:sp>
    </p:spTree>
    <p:extLst>
      <p:ext uri="{BB962C8B-B14F-4D97-AF65-F5344CB8AC3E}">
        <p14:creationId xmlns:p14="http://schemas.microsoft.com/office/powerpoint/2010/main" val="377695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/>
          <p:cNvSpPr/>
          <p:nvPr/>
        </p:nvSpPr>
        <p:spPr>
          <a:xfrm>
            <a:off x="6520685" y="1935428"/>
            <a:ext cx="754664" cy="650077"/>
          </a:xfrm>
          <a:prstGeom prst="hexagon">
            <a:avLst>
              <a:gd name="adj" fmla="val 28900"/>
              <a:gd name="vf" fmla="val 115470"/>
            </a:avLst>
          </a:prstGeom>
          <a:blipFill rotWithShape="0">
            <a:blip r:embed="rId2"/>
            <a:stretch>
              <a:fillRect/>
            </a:stretch>
          </a:blip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8" name="Group 7"/>
          <p:cNvGrpSpPr/>
          <p:nvPr/>
        </p:nvGrpSpPr>
        <p:grpSpPr>
          <a:xfrm>
            <a:off x="6717662" y="1035080"/>
            <a:ext cx="1638709" cy="1417685"/>
            <a:chOff x="5652001" y="780545"/>
            <a:chExt cx="1638709" cy="1417685"/>
          </a:xfrm>
        </p:grpSpPr>
        <p:sp>
          <p:nvSpPr>
            <p:cNvPr id="9" name="Hexagon 8"/>
            <p:cNvSpPr/>
            <p:nvPr/>
          </p:nvSpPr>
          <p:spPr>
            <a:xfrm>
              <a:off x="5652001" y="780545"/>
              <a:ext cx="1638709" cy="1417685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chemeClr val="accent3">
                <a:lumMod val="40000"/>
                <a:lumOff val="60000"/>
                <a:alpha val="67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Hexagon 4"/>
            <p:cNvSpPr txBox="1"/>
            <p:nvPr/>
          </p:nvSpPr>
          <p:spPr>
            <a:xfrm>
              <a:off x="5923571" y="1015486"/>
              <a:ext cx="1095569" cy="94780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algn="ctr" defTabSz="622300" eaLnBrk="1" fontAlgn="auto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en-US" sz="3600" b="1" dirty="0" smtClean="0">
                  <a:solidFill>
                    <a:srgbClr val="6600CC"/>
                  </a:solidFill>
                  <a:latin typeface="DilleniaUPC" panose="02020603050405020304" pitchFamily="18" charset="-34"/>
                  <a:cs typeface="DilleniaUPC" panose="02020603050405020304" pitchFamily="18" charset="-34"/>
                </a:rPr>
                <a:t>Postdoc</a:t>
              </a:r>
              <a:endParaRPr lang="en-US" sz="3600" b="1" dirty="0">
                <a:solidFill>
                  <a:srgbClr val="6600CC"/>
                </a:solidFill>
                <a:latin typeface="DilleniaUPC" panose="02020603050405020304" pitchFamily="18" charset="-34"/>
                <a:cs typeface="DilleniaUPC" panose="02020603050405020304" pitchFamily="18" charset="-34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666232" y="1861961"/>
            <a:ext cx="2236557" cy="1729800"/>
            <a:chOff x="3836210" y="1563343"/>
            <a:chExt cx="1999910" cy="1729800"/>
          </a:xfrm>
        </p:grpSpPr>
        <p:sp>
          <p:nvSpPr>
            <p:cNvPr id="21" name="Hexagon 20"/>
            <p:cNvSpPr/>
            <p:nvPr/>
          </p:nvSpPr>
          <p:spPr>
            <a:xfrm>
              <a:off x="3836210" y="1563343"/>
              <a:ext cx="1999910" cy="1729800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chemeClr val="accent1">
                <a:hueOff val="0"/>
                <a:satOff val="0"/>
                <a:lumOff val="0"/>
                <a:alpha val="67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Hexagon 4"/>
            <p:cNvSpPr txBox="1"/>
            <p:nvPr/>
          </p:nvSpPr>
          <p:spPr>
            <a:xfrm>
              <a:off x="4167604" y="1849978"/>
              <a:ext cx="1337122" cy="11565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algn="ctr" defTabSz="1778000" eaLnBrk="1" fontAlgn="auto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en-US" sz="4000" b="1" dirty="0" smtClean="0">
                  <a:solidFill>
                    <a:srgbClr val="FF0066"/>
                  </a:solidFill>
                  <a:latin typeface="DilleniaUPC" panose="02020603050405020304" pitchFamily="18" charset="-34"/>
                  <a:cs typeface="DilleniaUPC" panose="02020603050405020304" pitchFamily="18" charset="-34"/>
                </a:rPr>
                <a:t>Thailand 4.0</a:t>
              </a:r>
              <a:endParaRPr lang="en-US" sz="4000" b="1" dirty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</a:endParaRPr>
            </a:p>
          </p:txBody>
        </p:sp>
      </p:grpSp>
      <p:sp>
        <p:nvSpPr>
          <p:cNvPr id="24" name="Hexagon 23"/>
          <p:cNvSpPr/>
          <p:nvPr/>
        </p:nvSpPr>
        <p:spPr>
          <a:xfrm>
            <a:off x="4375176" y="1943546"/>
            <a:ext cx="754664" cy="650077"/>
          </a:xfrm>
          <a:prstGeom prst="hexagon">
            <a:avLst>
              <a:gd name="adj" fmla="val 28900"/>
              <a:gd name="vf" fmla="val 115470"/>
            </a:avLst>
          </a:prstGeom>
          <a:blipFill rotWithShape="0">
            <a:blip r:embed="rId2"/>
            <a:stretch>
              <a:fillRect/>
            </a:stretch>
          </a:blip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Hexagon 24"/>
          <p:cNvSpPr/>
          <p:nvPr/>
        </p:nvSpPr>
        <p:spPr>
          <a:xfrm>
            <a:off x="4540160" y="3127956"/>
            <a:ext cx="754664" cy="650077"/>
          </a:xfrm>
          <a:prstGeom prst="hexagon">
            <a:avLst>
              <a:gd name="adj" fmla="val 28900"/>
              <a:gd name="vf" fmla="val 115470"/>
            </a:avLst>
          </a:prstGeom>
          <a:blipFill rotWithShape="0">
            <a:blip r:embed="rId2"/>
            <a:stretch>
              <a:fillRect/>
            </a:stretch>
          </a:blip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6" name="Hexagon 25"/>
          <p:cNvSpPr/>
          <p:nvPr/>
        </p:nvSpPr>
        <p:spPr>
          <a:xfrm>
            <a:off x="6365852" y="3191888"/>
            <a:ext cx="754664" cy="650077"/>
          </a:xfrm>
          <a:prstGeom prst="hexagon">
            <a:avLst>
              <a:gd name="adj" fmla="val 28900"/>
              <a:gd name="vf" fmla="val 115470"/>
            </a:avLst>
          </a:prstGeom>
          <a:blipFill rotWithShape="0">
            <a:blip r:embed="rId2"/>
            <a:stretch>
              <a:fillRect/>
            </a:stretch>
          </a:blip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1" name="Group 10"/>
          <p:cNvGrpSpPr/>
          <p:nvPr/>
        </p:nvGrpSpPr>
        <p:grpSpPr>
          <a:xfrm>
            <a:off x="3377477" y="1023505"/>
            <a:ext cx="1786185" cy="1417685"/>
            <a:chOff x="2268885" y="548644"/>
            <a:chExt cx="1638709" cy="1417685"/>
          </a:xfrm>
        </p:grpSpPr>
        <p:sp>
          <p:nvSpPr>
            <p:cNvPr id="12" name="Hexagon 11"/>
            <p:cNvSpPr/>
            <p:nvPr/>
          </p:nvSpPr>
          <p:spPr>
            <a:xfrm>
              <a:off x="2268885" y="548644"/>
              <a:ext cx="1638709" cy="1417685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chemeClr val="accent1">
                <a:lumMod val="20000"/>
                <a:lumOff val="80000"/>
                <a:alpha val="67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Hexagon 4"/>
            <p:cNvSpPr txBox="1"/>
            <p:nvPr/>
          </p:nvSpPr>
          <p:spPr>
            <a:xfrm>
              <a:off x="2504686" y="783585"/>
              <a:ext cx="1131339" cy="94780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algn="ctr" defTabSz="622300" eaLnBrk="1" fontAlgn="auto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en-US" sz="3200" b="1" dirty="0" smtClean="0">
                  <a:solidFill>
                    <a:srgbClr val="009900"/>
                  </a:solidFill>
                  <a:latin typeface="DilleniaUPC" panose="02020603050405020304" pitchFamily="18" charset="-34"/>
                  <a:cs typeface="DilleniaUPC" panose="02020603050405020304" pitchFamily="18" charset="-34"/>
                </a:rPr>
                <a:t>University</a:t>
              </a:r>
              <a:endParaRPr lang="en-US" sz="3200" b="1" dirty="0">
                <a:solidFill>
                  <a:srgbClr val="009900"/>
                </a:solidFill>
                <a:latin typeface="DilleniaUPC" panose="02020603050405020304" pitchFamily="18" charset="-34"/>
                <a:cs typeface="DilleniaUPC" panose="02020603050405020304" pitchFamily="18" charset="-34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302803" y="3135513"/>
            <a:ext cx="1792845" cy="1336974"/>
            <a:chOff x="2340005" y="2700000"/>
            <a:chExt cx="1638709" cy="1417685"/>
          </a:xfrm>
        </p:grpSpPr>
        <p:sp>
          <p:nvSpPr>
            <p:cNvPr id="15" name="Hexagon 14"/>
            <p:cNvSpPr/>
            <p:nvPr/>
          </p:nvSpPr>
          <p:spPr>
            <a:xfrm>
              <a:off x="2340005" y="2700000"/>
              <a:ext cx="1638709" cy="1417685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rgbClr val="92D050">
                <a:alpha val="67000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Hexagon 4"/>
            <p:cNvSpPr txBox="1"/>
            <p:nvPr/>
          </p:nvSpPr>
          <p:spPr>
            <a:xfrm>
              <a:off x="2611575" y="2934941"/>
              <a:ext cx="1095569" cy="94780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algn="ctr" defTabSz="622300" eaLnBrk="1" fontAlgn="auto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en-US" b="1" dirty="0" smtClean="0">
                  <a:solidFill>
                    <a:srgbClr val="990033"/>
                  </a:solidFill>
                  <a:latin typeface="DilleniaUPC" panose="02020603050405020304" pitchFamily="18" charset="-34"/>
                  <a:cs typeface="DilleniaUPC" panose="02020603050405020304" pitchFamily="18" charset="-34"/>
                </a:rPr>
                <a:t>OHEC- Research Grant</a:t>
              </a:r>
              <a:endParaRPr lang="en-US" b="1" dirty="0">
                <a:solidFill>
                  <a:srgbClr val="990033"/>
                </a:solidFill>
                <a:latin typeface="DilleniaUPC" panose="02020603050405020304" pitchFamily="18" charset="-34"/>
                <a:cs typeface="DilleniaUPC" panose="02020603050405020304" pitchFamily="18" charset="-34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552835" y="3054801"/>
            <a:ext cx="1638709" cy="1417685"/>
            <a:chOff x="5621521" y="2651451"/>
            <a:chExt cx="1638709" cy="1417685"/>
          </a:xfrm>
        </p:grpSpPr>
        <p:sp>
          <p:nvSpPr>
            <p:cNvPr id="18" name="Hexagon 17"/>
            <p:cNvSpPr/>
            <p:nvPr/>
          </p:nvSpPr>
          <p:spPr>
            <a:xfrm>
              <a:off x="5621521" y="2651451"/>
              <a:ext cx="1638709" cy="1417685"/>
            </a:xfrm>
            <a:prstGeom prst="hexagon">
              <a:avLst>
                <a:gd name="adj" fmla="val 28570"/>
                <a:gd name="vf" fmla="val 115470"/>
              </a:avLst>
            </a:prstGeom>
            <a:solidFill>
              <a:schemeClr val="accent4">
                <a:hueOff val="0"/>
                <a:satOff val="0"/>
                <a:lumOff val="0"/>
                <a:alpha val="67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Hexagon 4"/>
            <p:cNvSpPr txBox="1"/>
            <p:nvPr/>
          </p:nvSpPr>
          <p:spPr>
            <a:xfrm>
              <a:off x="5893091" y="2886392"/>
              <a:ext cx="1095569" cy="94780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algn="ctr" defTabSz="622300" eaLnBrk="1" fontAlgn="auto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en-US" sz="3200" b="1" dirty="0" smtClean="0">
                  <a:solidFill>
                    <a:srgbClr val="0066FF"/>
                  </a:solidFill>
                  <a:latin typeface="DilleniaUPC" panose="02020603050405020304" pitchFamily="18" charset="-34"/>
                  <a:cs typeface="DilleniaUPC" panose="02020603050405020304" pitchFamily="18" charset="-34"/>
                </a:rPr>
                <a:t>Industry</a:t>
              </a:r>
              <a:endParaRPr lang="en-US" sz="3200" b="1" dirty="0">
                <a:solidFill>
                  <a:srgbClr val="0066FF"/>
                </a:solidFill>
                <a:latin typeface="DilleniaUPC" panose="02020603050405020304" pitchFamily="18" charset="-34"/>
                <a:cs typeface="DilleniaUPC" panose="02020603050405020304" pitchFamily="18" charset="-34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261582" y="4255652"/>
            <a:ext cx="3212086" cy="241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5750" indent="-285750"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Newton Fund </a:t>
            </a:r>
          </a:p>
          <a:p>
            <a:pPr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 smtClean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   (Up to 5M THB/Project)</a:t>
            </a:r>
            <a:r>
              <a:rPr lang="th-TH" sz="2600" dirty="0" smtClean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endParaRPr lang="en-US" sz="2600" dirty="0" smtClean="0">
              <a:solidFill>
                <a:srgbClr val="FF0066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  <a:p>
            <a:pPr marL="105750" indent="-285750"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Talent Mobility Project </a:t>
            </a:r>
          </a:p>
          <a:p>
            <a:pPr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 smtClean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   (Up to 0.6M THB/Project)</a:t>
            </a:r>
          </a:p>
          <a:p>
            <a:pPr marL="105750" indent="-285750"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Military </a:t>
            </a:r>
            <a:r>
              <a:rPr lang="en-US" b="1" dirty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R&amp;D </a:t>
            </a:r>
            <a:endParaRPr lang="en-US" b="1" dirty="0" smtClean="0">
              <a:solidFill>
                <a:srgbClr val="FF0066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  <a:p>
            <a:pPr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 smtClean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   (Up to 10M THB/Project)</a:t>
            </a:r>
          </a:p>
          <a:p>
            <a:pPr marL="105750" indent="-285750"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Young Researcher Project</a:t>
            </a:r>
          </a:p>
          <a:p>
            <a:pPr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sz="2600" dirty="0" smtClean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  </a:t>
            </a:r>
            <a:r>
              <a:rPr lang="en-US" sz="2600" dirty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(</a:t>
            </a:r>
            <a:r>
              <a:rPr lang="en-US" sz="2600" dirty="0" smtClean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Up </a:t>
            </a:r>
            <a:r>
              <a:rPr lang="en-US" sz="2600" dirty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to </a:t>
            </a:r>
            <a:r>
              <a:rPr lang="en-US" sz="2600" dirty="0" smtClean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0.3M </a:t>
            </a:r>
            <a:r>
              <a:rPr lang="en-US" sz="2600" dirty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THB/Project</a:t>
            </a:r>
            <a:r>
              <a:rPr lang="en-US" sz="2600" dirty="0" smtClean="0">
                <a:solidFill>
                  <a:srgbClr val="FF0066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1393" y="744310"/>
            <a:ext cx="431002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5750" indent="-285750"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Public University (82)</a:t>
            </a:r>
          </a:p>
          <a:p>
            <a:pPr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500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sz="2500" dirty="0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    e.g</a:t>
            </a:r>
            <a:r>
              <a:rPr lang="en-US" sz="2500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. </a:t>
            </a:r>
            <a:r>
              <a:rPr lang="en-US" sz="2500" dirty="0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CU, MU, KU </a:t>
            </a:r>
          </a:p>
          <a:p>
            <a:pPr marL="105750" indent="-285750"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Private University (73) </a:t>
            </a:r>
          </a:p>
          <a:p>
            <a:pPr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500" dirty="0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     e.g. VISTEC, UTCC, ABAC</a:t>
            </a:r>
          </a:p>
          <a:p>
            <a:pPr marL="105750" indent="-285750"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Foreign Higher Education   </a:t>
            </a:r>
          </a:p>
          <a:p>
            <a:pPr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   Institutions</a:t>
            </a:r>
          </a:p>
          <a:p>
            <a:pPr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   e.g. Carnegie Mellon </a:t>
            </a:r>
            <a:r>
              <a:rPr lang="en-US" sz="2400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University (</a:t>
            </a:r>
            <a:r>
              <a:rPr lang="en-US" sz="2400" dirty="0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CMKL),   </a:t>
            </a:r>
          </a:p>
          <a:p>
            <a:pPr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         National Taiwan University </a:t>
            </a:r>
          </a:p>
          <a:p>
            <a:pPr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sz="2400" dirty="0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        (Amata University) </a:t>
            </a:r>
          </a:p>
          <a:p>
            <a:pPr indent="-1800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sz="1600" dirty="0" smtClean="0">
              <a:solidFill>
                <a:prstClr val="black"/>
              </a:solidFill>
              <a:latin typeface="Arial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627664" y="3256261"/>
            <a:ext cx="341378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rgbClr val="0066FF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Eastern Economic </a:t>
            </a:r>
            <a:r>
              <a:rPr lang="en-US" b="1" dirty="0" smtClean="0">
                <a:solidFill>
                  <a:srgbClr val="0066FF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Corridor</a:t>
            </a:r>
          </a:p>
          <a:p>
            <a:pPr marL="10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0066FF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Metropolitan </a:t>
            </a:r>
            <a:r>
              <a:rPr lang="en-US" b="1" dirty="0">
                <a:solidFill>
                  <a:srgbClr val="0066FF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Rapid Transit </a:t>
            </a:r>
            <a:endParaRPr lang="en-US" b="1" dirty="0" smtClean="0">
              <a:solidFill>
                <a:srgbClr val="0066FF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  <a:p>
            <a:pPr marL="10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0066FF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Smart City</a:t>
            </a:r>
          </a:p>
          <a:p>
            <a:pPr marL="10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0066FF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Air/Maritime Transport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066FF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b="1" dirty="0" smtClean="0">
                <a:solidFill>
                  <a:srgbClr val="0066FF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   etc.</a:t>
            </a:r>
          </a:p>
          <a:p>
            <a:pPr indent="-1800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th-TH" sz="1800" dirty="0">
              <a:solidFill>
                <a:prstClr val="black"/>
              </a:solidFill>
              <a:latin typeface="Arial"/>
              <a:cs typeface="Cordia New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716188" y="609514"/>
            <a:ext cx="29804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66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Principal Investigator</a:t>
            </a:r>
          </a:p>
          <a:p>
            <a:pPr marL="10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66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Senior Mentor</a:t>
            </a:r>
          </a:p>
          <a:p>
            <a:pPr marL="10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66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Senior Fellow</a:t>
            </a:r>
          </a:p>
          <a:p>
            <a:pPr marL="10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66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Researcher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19272" y="4575939"/>
            <a:ext cx="4296915" cy="2397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5750" indent="-285750"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990033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MED Tech Excellence Fund </a:t>
            </a:r>
          </a:p>
          <a:p>
            <a:pPr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solidFill>
                  <a:srgbClr val="990033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sz="2600" dirty="0" smtClean="0">
                <a:solidFill>
                  <a:srgbClr val="990033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  (Up </a:t>
            </a:r>
            <a:r>
              <a:rPr lang="en-US" sz="2600" dirty="0">
                <a:solidFill>
                  <a:srgbClr val="990033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to 2M THB/Project)</a:t>
            </a:r>
          </a:p>
          <a:p>
            <a:pPr marL="10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990033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Center </a:t>
            </a:r>
            <a:r>
              <a:rPr lang="en-US" b="1" dirty="0">
                <a:solidFill>
                  <a:srgbClr val="990033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of </a:t>
            </a:r>
            <a:r>
              <a:rPr lang="en-US" b="1" dirty="0" smtClean="0">
                <a:solidFill>
                  <a:srgbClr val="990033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Excellence</a:t>
            </a:r>
          </a:p>
          <a:p>
            <a:pPr marL="10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rgbClr val="990033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Commercial research </a:t>
            </a:r>
            <a:r>
              <a:rPr lang="en-US" b="1" dirty="0" smtClean="0">
                <a:solidFill>
                  <a:srgbClr val="990033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Project</a:t>
            </a:r>
          </a:p>
          <a:p>
            <a:pPr marL="10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rgbClr val="990033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Community Research </a:t>
            </a:r>
            <a:r>
              <a:rPr lang="en-US" b="1" dirty="0" smtClean="0">
                <a:solidFill>
                  <a:srgbClr val="990033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Project</a:t>
            </a:r>
            <a:endParaRPr lang="en-US" b="1" dirty="0">
              <a:solidFill>
                <a:srgbClr val="990033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  <a:p>
            <a:pPr marL="10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990033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University Business Incubator (UBI</a:t>
            </a:r>
            <a:r>
              <a:rPr lang="en-US" sz="2600" b="1" dirty="0" smtClean="0">
                <a:solidFill>
                  <a:srgbClr val="990033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)</a:t>
            </a:r>
            <a:endParaRPr lang="en-US" sz="2600" b="1" dirty="0">
              <a:solidFill>
                <a:srgbClr val="990033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29" name="Slide Number Placeholder 3"/>
          <p:cNvSpPr txBox="1">
            <a:spLocks/>
          </p:cNvSpPr>
          <p:nvPr/>
        </p:nvSpPr>
        <p:spPr bwMode="auto">
          <a:xfrm>
            <a:off x="10560496" y="6249706"/>
            <a:ext cx="12795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6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(Page</a:t>
            </a:r>
            <a:r>
              <a:rPr lang="th-TH" altLang="th-TH" sz="1600" b="1" dirty="0">
                <a:latin typeface="Comic Sans MS" panose="030F0702030302020204" pitchFamily="66" charset="0"/>
                <a:cs typeface="FreesiaUPC" panose="020B0604020202020204" pitchFamily="34" charset="-34"/>
              </a:rPr>
              <a:t> </a:t>
            </a:r>
            <a:r>
              <a:rPr lang="en-US" altLang="th-TH" sz="1600" b="1" dirty="0" smtClean="0">
                <a:latin typeface="Comic Sans MS" panose="030F0702030302020204" pitchFamily="66" charset="0"/>
                <a:cs typeface="FreesiaUPC" panose="020B0604020202020204" pitchFamily="34" charset="-34"/>
              </a:rPr>
              <a:t>20</a:t>
            </a:r>
            <a:r>
              <a:rPr lang="en-US" altLang="th-TH" sz="1600" b="1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)</a:t>
            </a:r>
            <a:endParaRPr lang="en-US" altLang="th-TH" sz="1600" b="1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84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Box 9"/>
          <p:cNvSpPr txBox="1">
            <a:spLocks noChangeArrowheads="1"/>
          </p:cNvSpPr>
          <p:nvPr/>
        </p:nvSpPr>
        <p:spPr bwMode="auto">
          <a:xfrm>
            <a:off x="3075517" y="1286935"/>
            <a:ext cx="3528483" cy="524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1pPr>
            <a:lvl2pPr marL="742950" indent="-285750"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2pPr>
            <a:lvl3pPr marL="1143000" indent="-228600"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3pPr>
            <a:lvl4pPr marL="1600200" indent="-228600"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4pPr>
            <a:lvl5pPr marL="2057400" indent="-228600"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5pPr>
            <a:lvl6pPr marL="2514600" indent="-228600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6pPr>
            <a:lvl7pPr marL="2971800" indent="-228600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7pPr>
            <a:lvl8pPr marL="3429000" indent="-228600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8pPr>
            <a:lvl9pPr marL="3886200" indent="-228600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endParaRPr lang="th-TH" altLang="en-US" sz="2800" b="1">
              <a:solidFill>
                <a:srgbClr val="003399"/>
              </a:solidFill>
              <a:latin typeface="TH Sarabun New"/>
              <a:ea typeface="TH Sarabun New"/>
              <a:cs typeface="TH Sarabun New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45584"/>
          </a:xfrm>
          <a:solidFill>
            <a:schemeClr val="bg2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defTabSz="457155" eaLnBrk="1" fontAlgn="auto" hangingPunct="1">
              <a:spcAft>
                <a:spcPts val="0"/>
              </a:spcAft>
              <a:defRPr/>
            </a:pPr>
            <a:r>
              <a:rPr lang="th-TH" altLang="en-US" sz="2400" b="1" dirty="0" smtClean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altLang="en-US" sz="2400" b="1" dirty="0" smtClean="0">
                <a:solidFill>
                  <a:srgbClr val="00206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en-US" altLang="en-US" sz="4000" b="1" dirty="0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Policy of Deputy Minister of Education </a:t>
            </a:r>
            <a:r>
              <a:rPr lang="th-TH" altLang="en-US" sz="4000" b="1" dirty="0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(</a:t>
            </a:r>
            <a:r>
              <a:rPr lang="en-US" altLang="th-TH" sz="4000" b="1" i="1" dirty="0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Professor. </a:t>
            </a:r>
            <a:r>
              <a:rPr lang="en-US" altLang="th-TH" sz="4000" b="1" i="1" dirty="0" err="1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Udom</a:t>
            </a:r>
            <a:r>
              <a:rPr lang="en-US" altLang="th-TH" sz="4000" b="1" i="1" dirty="0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altLang="th-TH" sz="4000" b="1" i="1" dirty="0" err="1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Kachintorn</a:t>
            </a:r>
            <a:r>
              <a:rPr lang="th-TH" altLang="en-US" sz="4000" b="1" dirty="0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) </a:t>
            </a:r>
            <a:br>
              <a:rPr lang="th-TH" altLang="en-US" sz="4000" b="1" dirty="0" smtClean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</a:br>
            <a:endParaRPr lang="en-US" sz="4000" b="1" dirty="0">
              <a:solidFill>
                <a:srgbClr val="0000CC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pic>
        <p:nvPicPr>
          <p:cNvPr id="7987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5" t="4329" r="6688" b="9119"/>
          <a:stretch>
            <a:fillRect/>
          </a:stretch>
        </p:blipFill>
        <p:spPr bwMode="auto">
          <a:xfrm>
            <a:off x="444502" y="836084"/>
            <a:ext cx="11233151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10878731" y="6185959"/>
            <a:ext cx="12795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6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(Page</a:t>
            </a:r>
            <a:r>
              <a:rPr lang="th-TH" altLang="th-TH" sz="1600" b="1" dirty="0">
                <a:latin typeface="Comic Sans MS" panose="030F0702030302020204" pitchFamily="66" charset="0"/>
                <a:cs typeface="FreesiaUPC" panose="020B0604020202020204" pitchFamily="34" charset="-34"/>
              </a:rPr>
              <a:t> </a:t>
            </a:r>
            <a:r>
              <a:rPr lang="en-US" altLang="th-TH" sz="1600" b="1" dirty="0" smtClean="0">
                <a:latin typeface="Comic Sans MS" panose="030F0702030302020204" pitchFamily="66" charset="0"/>
                <a:cs typeface="FreesiaUPC" panose="020B0604020202020204" pitchFamily="34" charset="-34"/>
              </a:rPr>
              <a:t>21</a:t>
            </a:r>
            <a:r>
              <a:rPr lang="en-US" altLang="th-TH" sz="1600" b="1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)</a:t>
            </a:r>
            <a:endParaRPr lang="en-US" altLang="th-TH" sz="1600" b="1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37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95401" y="558800"/>
            <a:ext cx="10391700" cy="707882"/>
          </a:xfrm>
          <a:prstGeom prst="rect">
            <a:avLst/>
          </a:prstGeom>
          <a:solidFill>
            <a:schemeClr val="bg1"/>
          </a:solidFill>
          <a:ln w="22225">
            <a:solidFill>
              <a:schemeClr val="accent4">
                <a:lumMod val="50000"/>
              </a:schemeClr>
            </a:solidFill>
          </a:ln>
        </p:spPr>
        <p:txBody>
          <a:bodyPr wrap="square" lIns="91430" tIns="45718" rIns="91430" bIns="45718">
            <a:spAutoFit/>
          </a:bodyPr>
          <a:lstStyle/>
          <a:p>
            <a:pPr defTabSz="45714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rgbClr val="D97828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Arial" pitchFamily="34" charset="0"/>
              </a:rPr>
              <a:t> </a:t>
            </a:r>
            <a:r>
              <a:rPr lang="en-US" sz="4000" b="1" dirty="0">
                <a:solidFill>
                  <a:srgbClr val="660066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itchFamily="34" charset="0"/>
              </a:rPr>
              <a:t>World Economic Forum Annual Meeting, Davos </a:t>
            </a:r>
            <a:r>
              <a:rPr lang="th-TH" sz="4000" b="1" dirty="0" smtClean="0">
                <a:solidFill>
                  <a:srgbClr val="660066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itchFamily="34" charset="0"/>
              </a:rPr>
              <a:t>23 </a:t>
            </a:r>
            <a:r>
              <a:rPr lang="th-TH" sz="4000" b="1" dirty="0">
                <a:solidFill>
                  <a:srgbClr val="660066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itchFamily="34" charset="0"/>
              </a:rPr>
              <a:t>– 26 </a:t>
            </a:r>
            <a:r>
              <a:rPr lang="en-US" sz="4000" b="1" dirty="0" smtClean="0">
                <a:solidFill>
                  <a:srgbClr val="660066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itchFamily="34" charset="0"/>
              </a:rPr>
              <a:t>January</a:t>
            </a:r>
            <a:r>
              <a:rPr lang="th-TH" sz="4000" b="1" dirty="0" smtClean="0">
                <a:solidFill>
                  <a:srgbClr val="660066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itchFamily="34" charset="0"/>
              </a:rPr>
              <a:t> </a:t>
            </a:r>
            <a:r>
              <a:rPr lang="th-TH" sz="4000" b="1" dirty="0">
                <a:solidFill>
                  <a:srgbClr val="660066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itchFamily="34" charset="0"/>
              </a:rPr>
              <a:t>2018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59496" y="1581481"/>
            <a:ext cx="8496944" cy="6463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91430" tIns="45718" rIns="91430" bIns="45718">
            <a:spAutoFit/>
          </a:bodyPr>
          <a:lstStyle/>
          <a:p>
            <a:pPr defTabSz="45714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Arial" pitchFamily="34" charset="0"/>
              </a:rPr>
              <a:t> </a:t>
            </a:r>
            <a:r>
              <a:rPr lang="th-TH" sz="3600" b="1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itchFamily="34" charset="0"/>
              </a:rPr>
              <a:t>“</a:t>
            </a:r>
            <a:r>
              <a:rPr lang="en-US" sz="3600" b="1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itchFamily="34" charset="0"/>
              </a:rPr>
              <a:t>skills revolution</a:t>
            </a:r>
            <a:r>
              <a:rPr lang="th-TH" sz="3600" b="1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itchFamily="34" charset="0"/>
              </a:rPr>
              <a:t>” </a:t>
            </a:r>
            <a:r>
              <a:rPr lang="en-US" sz="3600" b="1" dirty="0">
                <a:solidFill>
                  <a:srgbClr val="0000CC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itchFamily="34" charset="0"/>
              </a:rPr>
              <a:t>could open up a raft of new opportunities.</a:t>
            </a:r>
            <a:endParaRPr lang="th-TH" sz="3600" b="1" dirty="0">
              <a:solidFill>
                <a:srgbClr val="0000CC"/>
              </a:solidFill>
              <a:latin typeface="DilleniaUPC" panose="02020603050405020304" pitchFamily="18" charset="-34"/>
              <a:cs typeface="DilleniaUPC" panose="02020603050405020304" pitchFamily="18" charset="-34"/>
              <a:sym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0011" y="2184572"/>
            <a:ext cx="10745182" cy="10772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91430" tIns="45718" rIns="91430" bIns="45718">
            <a:spAutoFit/>
          </a:bodyPr>
          <a:lstStyle/>
          <a:p>
            <a:pPr defTabSz="45714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itchFamily="34" charset="0"/>
              </a:rPr>
              <a:t>“</a:t>
            </a:r>
            <a:r>
              <a:rPr lang="en-US" sz="32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itchFamily="34" charset="0"/>
              </a:rPr>
              <a:t>If we do not change the way we teach,30 years from now, we’re going to be in trouble</a:t>
            </a:r>
            <a:r>
              <a:rPr lang="th-TH" sz="32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itchFamily="34" charset="0"/>
              </a:rPr>
              <a:t>”</a:t>
            </a:r>
          </a:p>
          <a:p>
            <a:pPr defTabSz="45714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itchFamily="34" charset="0"/>
              </a:rPr>
              <a:t>“</a:t>
            </a:r>
            <a:r>
              <a:rPr lang="en-US" sz="32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itchFamily="34" charset="0"/>
              </a:rPr>
              <a:t>Children should be taught </a:t>
            </a:r>
            <a:r>
              <a:rPr lang="th-TH" sz="32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itchFamily="34" charset="0"/>
              </a:rPr>
              <a:t>“</a:t>
            </a:r>
            <a:r>
              <a:rPr lang="en-US" sz="32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itchFamily="34" charset="0"/>
              </a:rPr>
              <a:t>soft skills</a:t>
            </a:r>
            <a:r>
              <a:rPr lang="th-TH" sz="32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itchFamily="34" charset="0"/>
              </a:rPr>
              <a:t>” </a:t>
            </a:r>
            <a:r>
              <a:rPr lang="en-US" sz="3200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itchFamily="34" charset="0"/>
              </a:rPr>
              <a:t>like independent thinking, values and team-work.”</a:t>
            </a:r>
            <a:endParaRPr lang="th-TH" sz="3200" b="1" dirty="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  <a:sym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85360" y="3261786"/>
            <a:ext cx="8354483" cy="58477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lIns="91430" tIns="45718" rIns="91430" bIns="45718">
            <a:spAutoFit/>
          </a:bodyPr>
          <a:lstStyle/>
          <a:p>
            <a:pPr defTabSz="45714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200" b="1" dirty="0">
                <a:solidFill>
                  <a:srgbClr val="6600CC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itchFamily="34" charset="0"/>
              </a:rPr>
              <a:t>“</a:t>
            </a:r>
            <a:r>
              <a:rPr lang="en-US" sz="3200" b="1" dirty="0">
                <a:solidFill>
                  <a:srgbClr val="6600CC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itchFamily="34" charset="0"/>
              </a:rPr>
              <a:t>Anything that is routine or repetitive will be automated.”</a:t>
            </a:r>
            <a:endParaRPr lang="th-TH" sz="3200" b="1" dirty="0">
              <a:solidFill>
                <a:srgbClr val="6600CC"/>
              </a:solidFill>
              <a:latin typeface="DilleniaUPC" panose="02020603050405020304" pitchFamily="18" charset="-34"/>
              <a:cs typeface="DilleniaUPC" panose="02020603050405020304" pitchFamily="18" charset="-34"/>
              <a:sym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0011" y="3864877"/>
            <a:ext cx="10538315" cy="954103"/>
          </a:xfrm>
          <a:prstGeom prst="rect">
            <a:avLst/>
          </a:prstGeom>
          <a:solidFill>
            <a:srgbClr val="88A12B"/>
          </a:solidFill>
        </p:spPr>
        <p:txBody>
          <a:bodyPr wrap="square" lIns="91430" tIns="45718" rIns="91430" bIns="45718">
            <a:spAutoFit/>
          </a:bodyPr>
          <a:lstStyle/>
          <a:p>
            <a:pPr algn="thaiDist" defTabSz="45714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h-TH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itchFamily="34" charset="0"/>
              </a:rPr>
              <a:t>“</a:t>
            </a:r>
            <a:r>
              <a:rPr lang="en-US" b="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itchFamily="34" charset="0"/>
              </a:rPr>
              <a:t>We need to break the cultural silos. Too often people put science and the humanities, or science </a:t>
            </a:r>
            <a:r>
              <a:rPr lang="en-US" b="1" spc="-31" dirty="0">
                <a:solidFill>
                  <a:prstClr val="black"/>
                </a:solidFill>
                <a:latin typeface="DilleniaUPC" panose="02020603050405020304" pitchFamily="18" charset="-34"/>
                <a:cs typeface="DilleniaUPC" panose="02020603050405020304" pitchFamily="18" charset="-34"/>
                <a:sym typeface="Arial" pitchFamily="34" charset="0"/>
              </a:rPr>
              <a:t>and the arts, in different silos. They are the highest expression of the curiosity and creativity of humanity.” </a:t>
            </a:r>
            <a:endParaRPr lang="th-TH" b="1" spc="-31" dirty="0">
              <a:solidFill>
                <a:prstClr val="black"/>
              </a:solidFill>
              <a:latin typeface="DilleniaUPC" panose="02020603050405020304" pitchFamily="18" charset="-34"/>
              <a:cs typeface="DilleniaUPC" panose="02020603050405020304" pitchFamily="18" charset="-34"/>
              <a:sym typeface="Arial" pitchFamily="34" charset="0"/>
            </a:endParaRPr>
          </a:p>
        </p:txBody>
      </p:sp>
      <p:sp>
        <p:nvSpPr>
          <p:cNvPr id="80903" name="TextBox 5"/>
          <p:cNvSpPr txBox="1">
            <a:spLocks noChangeArrowheads="1"/>
          </p:cNvSpPr>
          <p:nvPr/>
        </p:nvSpPr>
        <p:spPr bwMode="auto">
          <a:xfrm>
            <a:off x="6357856" y="4802729"/>
            <a:ext cx="5185833" cy="156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8" rIns="91430" bIns="45718">
            <a:spAutoFit/>
          </a:bodyPr>
          <a:lstStyle>
            <a:lvl1pPr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1pPr>
            <a:lvl2pPr marL="742950" indent="-285750"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2pPr>
            <a:lvl3pPr marL="1143000" indent="-228600"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3pPr>
            <a:lvl4pPr marL="1600200" indent="-228600"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4pPr>
            <a:lvl5pPr marL="2057400" indent="-228600" defTabSz="341313" eaLnBrk="0" hangingPunct="0"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5pPr>
            <a:lvl6pPr marL="2514600" indent="-228600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6pPr>
            <a:lvl7pPr marL="2971800" indent="-228600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7pPr>
            <a:lvl8pPr marL="3429000" indent="-228600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8pPr>
            <a:lvl9pPr marL="3886200" indent="-228600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eaLnBrk="1" hangingPunct="1"/>
            <a:r>
              <a:rPr lang="en-US" sz="2400" b="1" dirty="0" smtClean="0">
                <a:latin typeface="DilleniaUPC" panose="02020603050405020304" pitchFamily="18" charset="-34"/>
                <a:cs typeface="DilleniaUPC" panose="02020603050405020304" pitchFamily="18" charset="-34"/>
              </a:rPr>
              <a:t>1.</a:t>
            </a:r>
            <a:r>
              <a:rPr lang="en-US" sz="2400" b="1" dirty="0" smtClean="0">
                <a:solidFill>
                  <a:srgbClr val="0070C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sz="2400" b="1" dirty="0" smtClean="0">
                <a:latin typeface="DilleniaUPC" panose="02020603050405020304" pitchFamily="18" charset="-34"/>
                <a:cs typeface="DilleniaUPC" panose="02020603050405020304" pitchFamily="18" charset="-34"/>
              </a:rPr>
              <a:t>McKinsey Global Institute</a:t>
            </a:r>
          </a:p>
          <a:p>
            <a:pPr eaLnBrk="1" hangingPunct="1"/>
            <a:r>
              <a:rPr lang="en-US" sz="2400" b="1" dirty="0" smtClean="0">
                <a:latin typeface="DilleniaUPC" panose="02020603050405020304" pitchFamily="18" charset="-34"/>
                <a:cs typeface="DilleniaUPC" panose="02020603050405020304" pitchFamily="18" charset="-34"/>
              </a:rPr>
              <a:t>2. Jack Ma </a:t>
            </a:r>
          </a:p>
          <a:p>
            <a:pPr eaLnBrk="1" hangingPunct="1"/>
            <a:r>
              <a:rPr lang="en-US" sz="2400" b="1" dirty="0" smtClean="0">
                <a:latin typeface="DilleniaUPC" panose="02020603050405020304" pitchFamily="18" charset="-34"/>
                <a:cs typeface="DilleniaUPC" panose="02020603050405020304" pitchFamily="18" charset="-34"/>
              </a:rPr>
              <a:t>3. </a:t>
            </a:r>
            <a:r>
              <a:rPr lang="en-US" sz="2400" b="1" dirty="0" err="1" smtClean="0">
                <a:latin typeface="DilleniaUPC" panose="02020603050405020304" pitchFamily="18" charset="-34"/>
                <a:cs typeface="DilleniaUPC" panose="02020603050405020304" pitchFamily="18" charset="-34"/>
              </a:rPr>
              <a:t>Minouche</a:t>
            </a:r>
            <a:r>
              <a:rPr lang="en-US" sz="2400" b="1" dirty="0" smtClean="0"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en-US" sz="2400" b="1" dirty="0" err="1" smtClean="0">
                <a:latin typeface="DilleniaUPC" panose="02020603050405020304" pitchFamily="18" charset="-34"/>
                <a:cs typeface="DilleniaUPC" panose="02020603050405020304" pitchFamily="18" charset="-34"/>
              </a:rPr>
              <a:t>Shafik</a:t>
            </a:r>
            <a:r>
              <a:rPr lang="en-US" sz="2400" b="1" dirty="0" smtClean="0">
                <a:latin typeface="DilleniaUPC" panose="02020603050405020304" pitchFamily="18" charset="-34"/>
                <a:cs typeface="DilleniaUPC" panose="02020603050405020304" pitchFamily="18" charset="-34"/>
              </a:rPr>
              <a:t> </a:t>
            </a:r>
            <a:r>
              <a:rPr lang="th-TH" sz="2400" b="1" dirty="0" smtClean="0">
                <a:latin typeface="DilleniaUPC" panose="02020603050405020304" pitchFamily="18" charset="-34"/>
                <a:cs typeface="DilleniaUPC" panose="02020603050405020304" pitchFamily="18" charset="-34"/>
              </a:rPr>
              <a:t>, </a:t>
            </a:r>
            <a:r>
              <a:rPr lang="en-US" sz="2400" b="1" dirty="0" smtClean="0">
                <a:latin typeface="DilleniaUPC" panose="02020603050405020304" pitchFamily="18" charset="-34"/>
                <a:cs typeface="DilleniaUPC" panose="02020603050405020304" pitchFamily="18" charset="-34"/>
              </a:rPr>
              <a:t>Director London school of Economic</a:t>
            </a:r>
          </a:p>
          <a:p>
            <a:pPr eaLnBrk="1" hangingPunct="1"/>
            <a:r>
              <a:rPr lang="en-US" sz="2400" b="1" dirty="0" smtClean="0">
                <a:latin typeface="DilleniaUPC" panose="02020603050405020304" pitchFamily="18" charset="-34"/>
                <a:cs typeface="DilleniaUPC" panose="02020603050405020304" pitchFamily="18" charset="-34"/>
              </a:rPr>
              <a:t>4. Fabiola </a:t>
            </a:r>
            <a:r>
              <a:rPr lang="en-US" sz="2400" b="1" dirty="0" err="1" smtClean="0">
                <a:latin typeface="DilleniaUPC" panose="02020603050405020304" pitchFamily="18" charset="-34"/>
                <a:cs typeface="DilleniaUPC" panose="02020603050405020304" pitchFamily="18" charset="-34"/>
              </a:rPr>
              <a:t>Gianotti</a:t>
            </a:r>
            <a:r>
              <a:rPr lang="en-US" sz="2400" b="1" dirty="0" smtClean="0">
                <a:latin typeface="DilleniaUPC" panose="02020603050405020304" pitchFamily="18" charset="-34"/>
                <a:cs typeface="DilleniaUPC" panose="02020603050405020304" pitchFamily="18" charset="-34"/>
              </a:rPr>
              <a:t> , Director general of CERN</a:t>
            </a:r>
            <a:endParaRPr lang="th-TH" sz="2400" b="1" dirty="0" smtClean="0"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10" name="Slide Number Placeholder 3"/>
          <p:cNvSpPr txBox="1">
            <a:spLocks/>
          </p:cNvSpPr>
          <p:nvPr/>
        </p:nvSpPr>
        <p:spPr bwMode="auto">
          <a:xfrm>
            <a:off x="10895431" y="6372385"/>
            <a:ext cx="12795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th-TH" sz="16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(Page</a:t>
            </a:r>
            <a:r>
              <a:rPr lang="th-TH" altLang="th-TH" sz="1600" b="1" dirty="0">
                <a:latin typeface="Comic Sans MS" panose="030F0702030302020204" pitchFamily="66" charset="0"/>
                <a:cs typeface="FreesiaUPC" panose="020B0604020202020204" pitchFamily="34" charset="-34"/>
              </a:rPr>
              <a:t> </a:t>
            </a:r>
            <a:r>
              <a:rPr lang="en-US" altLang="th-TH" sz="1600" b="1" dirty="0" smtClean="0">
                <a:latin typeface="Comic Sans MS" panose="030F0702030302020204" pitchFamily="66" charset="0"/>
                <a:cs typeface="FreesiaUPC" panose="020B0604020202020204" pitchFamily="34" charset="-34"/>
              </a:rPr>
              <a:t>22</a:t>
            </a:r>
            <a:r>
              <a:rPr lang="en-US" altLang="th-TH" sz="1600" b="1" dirty="0" smtClean="0">
                <a:latin typeface="Comic Sans MS" panose="030F0702030302020204" pitchFamily="66" charset="0"/>
                <a:cs typeface="Times New Roman" panose="02020603050405020304" pitchFamily="18" charset="0"/>
              </a:rPr>
              <a:t>)</a:t>
            </a:r>
            <a:endParaRPr lang="en-US" altLang="th-TH" sz="1600" b="1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81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5" y="5013326"/>
            <a:ext cx="2332039" cy="1331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รูปภาพ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81850" y="5013326"/>
            <a:ext cx="2368551" cy="1331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รูปภาพ 46" descr="E:\AJ.King2559\ส่งรองฯสมพร\35.JPG">
            <a:extLst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95876" y="5013326"/>
            <a:ext cx="1776413" cy="1331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9963" y="5013326"/>
            <a:ext cx="2019300" cy="1331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2275" y="5013326"/>
            <a:ext cx="1824039" cy="1331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8072" name="Picture 8" descr="C:\Users\acer\Downloads\150px-Logo_che02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9" y="260648"/>
            <a:ext cx="782637" cy="782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3" name="รูปภาพ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600" y="1196752"/>
            <a:ext cx="6831012" cy="298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1090613" y="476672"/>
            <a:ext cx="10117955" cy="432048"/>
          </a:xfrm>
          <a:prstGeom prst="rect">
            <a:avLst/>
          </a:prstGeom>
        </p:spPr>
        <p:txBody>
          <a:bodyPr lIns="91438" tIns="45719" rIns="91438" bIns="45719"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en-US" sz="3600" b="1" dirty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Higher Education </a:t>
            </a:r>
            <a:r>
              <a:rPr lang="en-US" sz="3600" b="1" dirty="0" smtClean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in </a:t>
            </a:r>
            <a:r>
              <a:rPr lang="en-US" sz="3600" b="1" dirty="0">
                <a:solidFill>
                  <a:srgbClr val="FFFF00"/>
                </a:solidFill>
                <a:latin typeface="DilleniaUPC" panose="02020603050405020304" pitchFamily="18" charset="-34"/>
                <a:cs typeface="DilleniaUPC" panose="02020603050405020304" pitchFamily="18" charset="-34"/>
              </a:rPr>
              <a:t>Thailand 4.0 Era</a:t>
            </a:r>
            <a:endParaRPr lang="th-TH" sz="3600" b="1" dirty="0">
              <a:solidFill>
                <a:srgbClr val="FFFF00"/>
              </a:solidFill>
              <a:latin typeface="DilleniaUPC" panose="02020603050405020304" pitchFamily="18" charset="-34"/>
              <a:cs typeface="DilleniaUPC" panose="02020603050405020304" pitchFamily="18" charset="-3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56" y="6956"/>
            <a:ext cx="12168000" cy="6840000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90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Diseño predeterminado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iseño predeterminado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Saleri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Saleri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Saleri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Clarity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ividend" id="{9697A71B-4AB7-4A1A-BD5B-BB2D22835B57}" vid="{C21699FF-00E4-43C8-BBCC-D7E5536C3717}"/>
    </a:ext>
  </a:extLst>
</a:theme>
</file>

<file path=ppt/theme/theme11.xml><?xml version="1.0" encoding="utf-8"?>
<a:theme xmlns:a="http://schemas.openxmlformats.org/drawingml/2006/main" name="2_Diseño predeterminado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DAC20F1-423D-49E2-BD0B-50532748BAD0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Urban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2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11476</TotalTime>
  <Words>1501</Words>
  <Application>Microsoft Office PowerPoint</Application>
  <PresentationFormat>Custom</PresentationFormat>
  <Paragraphs>465</Paragraphs>
  <Slides>23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6" baseType="lpstr">
      <vt:lpstr>Diseño predeterminado</vt:lpstr>
      <vt:lpstr>1_Diseño predeterminado</vt:lpstr>
      <vt:lpstr>Office Theme</vt:lpstr>
      <vt:lpstr>1_Office Theme</vt:lpstr>
      <vt:lpstr>13_Office Theme</vt:lpstr>
      <vt:lpstr>Salerio template</vt:lpstr>
      <vt:lpstr>1_Salerio template</vt:lpstr>
      <vt:lpstr>2_Salerio template</vt:lpstr>
      <vt:lpstr>Clarity</vt:lpstr>
      <vt:lpstr>Dividend</vt:lpstr>
      <vt:lpstr>2_Diseño predeterminado</vt:lpstr>
      <vt:lpstr>Organic</vt:lpstr>
      <vt:lpstr>Chart</vt:lpstr>
      <vt:lpstr>Higher Education in Thailand 4.0 Era</vt:lpstr>
      <vt:lpstr>1. Thai Higher Education</vt:lpstr>
      <vt:lpstr>Ministry of Education : 5 Core Organizations in Administrative Structure</vt:lpstr>
      <vt:lpstr>4 Missions of Higher Education</vt:lpstr>
      <vt:lpstr>The Administrative Structure of Higher Education 155 HEIs (degree-granting institutions) and 1 Institute of Community Colleges</vt:lpstr>
      <vt:lpstr>PowerPoint Presentation</vt:lpstr>
      <vt:lpstr>PowerPoint Presentation</vt:lpstr>
      <vt:lpstr>Number of Staff in HEIs Classified by Type of Staff and Category (Academic and Supporting Staff)</vt:lpstr>
      <vt:lpstr>PowerPoint Presentation</vt:lpstr>
      <vt:lpstr>2. Factors that impact Thai Higher Education</vt:lpstr>
      <vt:lpstr>Trap or Good Intention of the West (Trilling &amp; Fadel, 2009)</vt:lpstr>
      <vt:lpstr>PowerPoint Presentation</vt:lpstr>
      <vt:lpstr>Population pyramids of Thailand : Classified by gender and years 2000, 2010, 2020 &amp; 2030</vt:lpstr>
      <vt:lpstr>PowerPoint Presentation</vt:lpstr>
      <vt:lpstr>Average Proportion of Thai Citizen’s Enrollment            in Education System between 2010-2013</vt:lpstr>
      <vt:lpstr>PowerPoint Presentation</vt:lpstr>
      <vt:lpstr>Factors that impact Thai Higher Education</vt:lpstr>
      <vt:lpstr>PowerPoint Presentation</vt:lpstr>
      <vt:lpstr>10 Targeted Industries</vt:lpstr>
      <vt:lpstr>PowerPoint Presentation</vt:lpstr>
      <vt:lpstr> Policy of Deputy Minister of Education (Professor. Udom Kachintorn)  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Ohec</cp:lastModifiedBy>
  <cp:revision>1157</cp:revision>
  <cp:lastPrinted>2018-08-30T11:24:28Z</cp:lastPrinted>
  <dcterms:created xsi:type="dcterms:W3CDTF">2010-05-23T14:28:12Z</dcterms:created>
  <dcterms:modified xsi:type="dcterms:W3CDTF">2018-08-30T11:31:28Z</dcterms:modified>
</cp:coreProperties>
</file>